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vnd.ms-photo" Extension="wdp"/>
  <Default ContentType="application/xml" Extension="x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87" r:id="rId3"/>
    <p:sldId id="288" r:id="rId4"/>
    <p:sldId id="286" r:id="rId5"/>
    <p:sldId id="289" r:id="rId6"/>
    <p:sldId id="280" r:id="rId7"/>
    <p:sldId id="282" r:id="rId8"/>
    <p:sldId id="285" r:id="rId9"/>
    <p:sldId id="274" r:id="rId10"/>
    <p:sldId id="281" r:id="rId11"/>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E810A"/>
    <a:srgbClr val="343246"/>
    <a:srgbClr val="333145"/>
    <a:srgbClr val="EFE8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94712" autoAdjust="0"/>
  </p:normalViewPr>
  <p:slideViewPr>
    <p:cSldViewPr snapToGrid="0" showGuides="1">
      <p:cViewPr varScale="1">
        <p:scale>
          <a:sx n="81" d="100"/>
          <a:sy n="81" d="100"/>
        </p:scale>
        <p:origin x="754" y="72"/>
      </p:cViewPr>
      <p:guideLst>
        <p:guide orient="horz" pos="2160"/>
        <p:guide pos="3840"/>
      </p:guideLst>
    </p:cSldViewPr>
  </p:slideViewPr>
  <p:outlineViewPr>
    <p:cViewPr>
      <p:scale>
        <a:sx n="33" d="100"/>
        <a:sy n="33" d="100"/>
      </p:scale>
      <p:origin x="0" y="-237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DA544A-387A-46BE-8A60-47BE8B6DA022}"/>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E"/>
          </a:p>
        </p:txBody>
      </p:sp>
      <p:sp>
        <p:nvSpPr>
          <p:cNvPr id="3" name="Subtítulo 2">
            <a:extLst>
              <a:ext uri="{FF2B5EF4-FFF2-40B4-BE49-F238E27FC236}">
                <a16:creationId xmlns:a16="http://schemas.microsoft.com/office/drawing/2014/main" id="{B4BCC7A3-B3A3-4E8E-9C73-9593DFD51BE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E"/>
          </a:p>
        </p:txBody>
      </p:sp>
      <p:sp>
        <p:nvSpPr>
          <p:cNvPr id="4" name="Marcador de fecha 3">
            <a:extLst>
              <a:ext uri="{FF2B5EF4-FFF2-40B4-BE49-F238E27FC236}">
                <a16:creationId xmlns:a16="http://schemas.microsoft.com/office/drawing/2014/main" id="{8CA15995-1428-4695-A20B-9DA98465D426}"/>
              </a:ext>
            </a:extLst>
          </p:cNvPr>
          <p:cNvSpPr>
            <a:spLocks noGrp="1"/>
          </p:cNvSpPr>
          <p:nvPr>
            <p:ph type="dt" sz="half" idx="10"/>
          </p:nvPr>
        </p:nvSpPr>
        <p:spPr/>
        <p:txBody>
          <a:bodyPr/>
          <a:lstStyle/>
          <a:p>
            <a:fld id="{89519E34-A125-40BF-BA6D-6F64DBD3D323}" type="datetimeFigureOut">
              <a:rPr lang="es-PE" smtClean="0"/>
              <a:t>9/11/2020</a:t>
            </a:fld>
            <a:endParaRPr lang="es-PE"/>
          </a:p>
        </p:txBody>
      </p:sp>
      <p:sp>
        <p:nvSpPr>
          <p:cNvPr id="5" name="Marcador de pie de página 4">
            <a:extLst>
              <a:ext uri="{FF2B5EF4-FFF2-40B4-BE49-F238E27FC236}">
                <a16:creationId xmlns:a16="http://schemas.microsoft.com/office/drawing/2014/main" id="{93908510-0780-49EF-A6BF-F8155BF8EF87}"/>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7B3C2BDA-4B34-4724-A09B-E71564E6F03A}"/>
              </a:ext>
            </a:extLst>
          </p:cNvPr>
          <p:cNvSpPr>
            <a:spLocks noGrp="1"/>
          </p:cNvSpPr>
          <p:nvPr>
            <p:ph type="sldNum" sz="quarter" idx="12"/>
          </p:nvPr>
        </p:nvSpPr>
        <p:spPr/>
        <p:txBody>
          <a:bodyPr/>
          <a:lstStyle/>
          <a:p>
            <a:fld id="{4328BE6E-FBE4-45DE-BB3C-DA3319E77DC7}" type="slidenum">
              <a:rPr lang="es-PE" smtClean="0"/>
              <a:t>‹Nº›</a:t>
            </a:fld>
            <a:endParaRPr lang="es-PE"/>
          </a:p>
        </p:txBody>
      </p:sp>
    </p:spTree>
    <p:extLst>
      <p:ext uri="{BB962C8B-B14F-4D97-AF65-F5344CB8AC3E}">
        <p14:creationId xmlns:p14="http://schemas.microsoft.com/office/powerpoint/2010/main" val="3180263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67013F-0564-4A37-9974-C239FED0A502}"/>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F331CDC7-22D2-4E5F-ACEC-8F7C7802A6A2}"/>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637DEA92-F116-4D3C-BBC9-5BB545BCB42A}"/>
              </a:ext>
            </a:extLst>
          </p:cNvPr>
          <p:cNvSpPr>
            <a:spLocks noGrp="1"/>
          </p:cNvSpPr>
          <p:nvPr>
            <p:ph type="dt" sz="half" idx="10"/>
          </p:nvPr>
        </p:nvSpPr>
        <p:spPr/>
        <p:txBody>
          <a:bodyPr/>
          <a:lstStyle/>
          <a:p>
            <a:fld id="{89519E34-A125-40BF-BA6D-6F64DBD3D323}" type="datetimeFigureOut">
              <a:rPr lang="es-PE" smtClean="0"/>
              <a:t>9/11/2020</a:t>
            </a:fld>
            <a:endParaRPr lang="es-PE"/>
          </a:p>
        </p:txBody>
      </p:sp>
      <p:sp>
        <p:nvSpPr>
          <p:cNvPr id="5" name="Marcador de pie de página 4">
            <a:extLst>
              <a:ext uri="{FF2B5EF4-FFF2-40B4-BE49-F238E27FC236}">
                <a16:creationId xmlns:a16="http://schemas.microsoft.com/office/drawing/2014/main" id="{2FC2F395-0B53-4E6F-89CB-2A3F5085D7BC}"/>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1FB0B902-429E-4958-86EC-C7371DECE191}"/>
              </a:ext>
            </a:extLst>
          </p:cNvPr>
          <p:cNvSpPr>
            <a:spLocks noGrp="1"/>
          </p:cNvSpPr>
          <p:nvPr>
            <p:ph type="sldNum" sz="quarter" idx="12"/>
          </p:nvPr>
        </p:nvSpPr>
        <p:spPr/>
        <p:txBody>
          <a:bodyPr/>
          <a:lstStyle/>
          <a:p>
            <a:fld id="{4328BE6E-FBE4-45DE-BB3C-DA3319E77DC7}" type="slidenum">
              <a:rPr lang="es-PE" smtClean="0"/>
              <a:t>‹Nº›</a:t>
            </a:fld>
            <a:endParaRPr lang="es-PE"/>
          </a:p>
        </p:txBody>
      </p:sp>
    </p:spTree>
    <p:extLst>
      <p:ext uri="{BB962C8B-B14F-4D97-AF65-F5344CB8AC3E}">
        <p14:creationId xmlns:p14="http://schemas.microsoft.com/office/powerpoint/2010/main" val="3922540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CDCD22E-771D-43C2-A0C6-18ACE4A009C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D4D54C7C-89FD-4C1C-85AA-4AE725A42CF2}"/>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9739A5CB-916C-4350-939A-6143FDA05ABB}"/>
              </a:ext>
            </a:extLst>
          </p:cNvPr>
          <p:cNvSpPr>
            <a:spLocks noGrp="1"/>
          </p:cNvSpPr>
          <p:nvPr>
            <p:ph type="dt" sz="half" idx="10"/>
          </p:nvPr>
        </p:nvSpPr>
        <p:spPr/>
        <p:txBody>
          <a:bodyPr/>
          <a:lstStyle/>
          <a:p>
            <a:fld id="{89519E34-A125-40BF-BA6D-6F64DBD3D323}" type="datetimeFigureOut">
              <a:rPr lang="es-PE" smtClean="0"/>
              <a:t>9/11/2020</a:t>
            </a:fld>
            <a:endParaRPr lang="es-PE"/>
          </a:p>
        </p:txBody>
      </p:sp>
      <p:sp>
        <p:nvSpPr>
          <p:cNvPr id="5" name="Marcador de pie de página 4">
            <a:extLst>
              <a:ext uri="{FF2B5EF4-FFF2-40B4-BE49-F238E27FC236}">
                <a16:creationId xmlns:a16="http://schemas.microsoft.com/office/drawing/2014/main" id="{8C3BB4B7-5CFE-47C6-AA6D-42E9B2134055}"/>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F7664694-690E-44BB-B1EA-3B9541CE58B1}"/>
              </a:ext>
            </a:extLst>
          </p:cNvPr>
          <p:cNvSpPr>
            <a:spLocks noGrp="1"/>
          </p:cNvSpPr>
          <p:nvPr>
            <p:ph type="sldNum" sz="quarter" idx="12"/>
          </p:nvPr>
        </p:nvSpPr>
        <p:spPr/>
        <p:txBody>
          <a:bodyPr/>
          <a:lstStyle/>
          <a:p>
            <a:fld id="{4328BE6E-FBE4-45DE-BB3C-DA3319E77DC7}" type="slidenum">
              <a:rPr lang="es-PE" smtClean="0"/>
              <a:t>‹Nº›</a:t>
            </a:fld>
            <a:endParaRPr lang="es-PE"/>
          </a:p>
        </p:txBody>
      </p:sp>
    </p:spTree>
    <p:extLst>
      <p:ext uri="{BB962C8B-B14F-4D97-AF65-F5344CB8AC3E}">
        <p14:creationId xmlns:p14="http://schemas.microsoft.com/office/powerpoint/2010/main" val="194848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A0F4CD-62CF-4667-90E7-45A482D919C5}"/>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E828C3FD-7527-4D96-A954-FDCCF1B9D1C7}"/>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32FCEFF7-3F2A-4281-8D26-A6E352554637}"/>
              </a:ext>
            </a:extLst>
          </p:cNvPr>
          <p:cNvSpPr>
            <a:spLocks noGrp="1"/>
          </p:cNvSpPr>
          <p:nvPr>
            <p:ph type="dt" sz="half" idx="10"/>
          </p:nvPr>
        </p:nvSpPr>
        <p:spPr/>
        <p:txBody>
          <a:bodyPr/>
          <a:lstStyle/>
          <a:p>
            <a:fld id="{89519E34-A125-40BF-BA6D-6F64DBD3D323}" type="datetimeFigureOut">
              <a:rPr lang="es-PE" smtClean="0"/>
              <a:t>9/11/2020</a:t>
            </a:fld>
            <a:endParaRPr lang="es-PE"/>
          </a:p>
        </p:txBody>
      </p:sp>
      <p:sp>
        <p:nvSpPr>
          <p:cNvPr id="5" name="Marcador de pie de página 4">
            <a:extLst>
              <a:ext uri="{FF2B5EF4-FFF2-40B4-BE49-F238E27FC236}">
                <a16:creationId xmlns:a16="http://schemas.microsoft.com/office/drawing/2014/main" id="{64046586-10D6-428D-AA1D-0B4F913F240F}"/>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B9DB8063-4BEF-44BB-83CD-5B056BF037D5}"/>
              </a:ext>
            </a:extLst>
          </p:cNvPr>
          <p:cNvSpPr>
            <a:spLocks noGrp="1"/>
          </p:cNvSpPr>
          <p:nvPr>
            <p:ph type="sldNum" sz="quarter" idx="12"/>
          </p:nvPr>
        </p:nvSpPr>
        <p:spPr/>
        <p:txBody>
          <a:bodyPr/>
          <a:lstStyle/>
          <a:p>
            <a:fld id="{4328BE6E-FBE4-45DE-BB3C-DA3319E77DC7}" type="slidenum">
              <a:rPr lang="es-PE" smtClean="0"/>
              <a:t>‹Nº›</a:t>
            </a:fld>
            <a:endParaRPr lang="es-PE"/>
          </a:p>
        </p:txBody>
      </p:sp>
    </p:spTree>
    <p:extLst>
      <p:ext uri="{BB962C8B-B14F-4D97-AF65-F5344CB8AC3E}">
        <p14:creationId xmlns:p14="http://schemas.microsoft.com/office/powerpoint/2010/main" val="1722224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F1E36D-8BB9-4200-9BC6-A5E92830C0F4}"/>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3E69FF06-311A-47C0-B033-F119D7A122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29912E17-0026-48DF-BF8F-F01CB7AD5ACC}"/>
              </a:ext>
            </a:extLst>
          </p:cNvPr>
          <p:cNvSpPr>
            <a:spLocks noGrp="1"/>
          </p:cNvSpPr>
          <p:nvPr>
            <p:ph type="dt" sz="half" idx="10"/>
          </p:nvPr>
        </p:nvSpPr>
        <p:spPr/>
        <p:txBody>
          <a:bodyPr/>
          <a:lstStyle/>
          <a:p>
            <a:fld id="{89519E34-A125-40BF-BA6D-6F64DBD3D323}" type="datetimeFigureOut">
              <a:rPr lang="es-PE" smtClean="0"/>
              <a:t>9/11/2020</a:t>
            </a:fld>
            <a:endParaRPr lang="es-PE"/>
          </a:p>
        </p:txBody>
      </p:sp>
      <p:sp>
        <p:nvSpPr>
          <p:cNvPr id="5" name="Marcador de pie de página 4">
            <a:extLst>
              <a:ext uri="{FF2B5EF4-FFF2-40B4-BE49-F238E27FC236}">
                <a16:creationId xmlns:a16="http://schemas.microsoft.com/office/drawing/2014/main" id="{56D74D6B-0A0C-44CE-A641-E5869317DCA9}"/>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BCB62868-FA97-4421-AD07-5D3F123717B5}"/>
              </a:ext>
            </a:extLst>
          </p:cNvPr>
          <p:cNvSpPr>
            <a:spLocks noGrp="1"/>
          </p:cNvSpPr>
          <p:nvPr>
            <p:ph type="sldNum" sz="quarter" idx="12"/>
          </p:nvPr>
        </p:nvSpPr>
        <p:spPr/>
        <p:txBody>
          <a:bodyPr/>
          <a:lstStyle/>
          <a:p>
            <a:fld id="{4328BE6E-FBE4-45DE-BB3C-DA3319E77DC7}" type="slidenum">
              <a:rPr lang="es-PE" smtClean="0"/>
              <a:t>‹Nº›</a:t>
            </a:fld>
            <a:endParaRPr lang="es-PE"/>
          </a:p>
        </p:txBody>
      </p:sp>
    </p:spTree>
    <p:extLst>
      <p:ext uri="{BB962C8B-B14F-4D97-AF65-F5344CB8AC3E}">
        <p14:creationId xmlns:p14="http://schemas.microsoft.com/office/powerpoint/2010/main" val="3069199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BAB192-504F-4EF2-B486-2171EFFED235}"/>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005CEE4E-5862-42E8-96A9-C0192CD0BD00}"/>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a:extLst>
              <a:ext uri="{FF2B5EF4-FFF2-40B4-BE49-F238E27FC236}">
                <a16:creationId xmlns:a16="http://schemas.microsoft.com/office/drawing/2014/main" id="{A15B08C3-ACE4-4265-A5C9-ADD079E30466}"/>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a:extLst>
              <a:ext uri="{FF2B5EF4-FFF2-40B4-BE49-F238E27FC236}">
                <a16:creationId xmlns:a16="http://schemas.microsoft.com/office/drawing/2014/main" id="{07EEDCEC-CAC0-45CB-862E-10208E0BCA02}"/>
              </a:ext>
            </a:extLst>
          </p:cNvPr>
          <p:cNvSpPr>
            <a:spLocks noGrp="1"/>
          </p:cNvSpPr>
          <p:nvPr>
            <p:ph type="dt" sz="half" idx="10"/>
          </p:nvPr>
        </p:nvSpPr>
        <p:spPr/>
        <p:txBody>
          <a:bodyPr/>
          <a:lstStyle/>
          <a:p>
            <a:fld id="{89519E34-A125-40BF-BA6D-6F64DBD3D323}" type="datetimeFigureOut">
              <a:rPr lang="es-PE" smtClean="0"/>
              <a:t>9/11/2020</a:t>
            </a:fld>
            <a:endParaRPr lang="es-PE"/>
          </a:p>
        </p:txBody>
      </p:sp>
      <p:sp>
        <p:nvSpPr>
          <p:cNvPr id="6" name="Marcador de pie de página 5">
            <a:extLst>
              <a:ext uri="{FF2B5EF4-FFF2-40B4-BE49-F238E27FC236}">
                <a16:creationId xmlns:a16="http://schemas.microsoft.com/office/drawing/2014/main" id="{36A72592-627E-4AED-96D2-1A15907EA809}"/>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05FCFEC6-0C64-466C-BFE1-0EE6F5AD3C56}"/>
              </a:ext>
            </a:extLst>
          </p:cNvPr>
          <p:cNvSpPr>
            <a:spLocks noGrp="1"/>
          </p:cNvSpPr>
          <p:nvPr>
            <p:ph type="sldNum" sz="quarter" idx="12"/>
          </p:nvPr>
        </p:nvSpPr>
        <p:spPr/>
        <p:txBody>
          <a:bodyPr/>
          <a:lstStyle/>
          <a:p>
            <a:fld id="{4328BE6E-FBE4-45DE-BB3C-DA3319E77DC7}" type="slidenum">
              <a:rPr lang="es-PE" smtClean="0"/>
              <a:t>‹Nº›</a:t>
            </a:fld>
            <a:endParaRPr lang="es-PE"/>
          </a:p>
        </p:txBody>
      </p:sp>
    </p:spTree>
    <p:extLst>
      <p:ext uri="{BB962C8B-B14F-4D97-AF65-F5344CB8AC3E}">
        <p14:creationId xmlns:p14="http://schemas.microsoft.com/office/powerpoint/2010/main" val="3876195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4017DF-07B3-4945-B1C0-0506242C8833}"/>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7BA923C9-CCFC-4F06-823B-737404720E6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0A191A2F-8B74-497C-9376-D1FF467C48F2}"/>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a:extLst>
              <a:ext uri="{FF2B5EF4-FFF2-40B4-BE49-F238E27FC236}">
                <a16:creationId xmlns:a16="http://schemas.microsoft.com/office/drawing/2014/main" id="{570A52F7-E5BB-481E-A6F4-5E3F3EB35C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DC31AA2F-B3A6-4588-99E8-476AA820BA4D}"/>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a:extLst>
              <a:ext uri="{FF2B5EF4-FFF2-40B4-BE49-F238E27FC236}">
                <a16:creationId xmlns:a16="http://schemas.microsoft.com/office/drawing/2014/main" id="{853ADD47-1423-4130-B629-303ADBB47FF0}"/>
              </a:ext>
            </a:extLst>
          </p:cNvPr>
          <p:cNvSpPr>
            <a:spLocks noGrp="1"/>
          </p:cNvSpPr>
          <p:nvPr>
            <p:ph type="dt" sz="half" idx="10"/>
          </p:nvPr>
        </p:nvSpPr>
        <p:spPr/>
        <p:txBody>
          <a:bodyPr/>
          <a:lstStyle/>
          <a:p>
            <a:fld id="{89519E34-A125-40BF-BA6D-6F64DBD3D323}" type="datetimeFigureOut">
              <a:rPr lang="es-PE" smtClean="0"/>
              <a:t>9/11/2020</a:t>
            </a:fld>
            <a:endParaRPr lang="es-PE"/>
          </a:p>
        </p:txBody>
      </p:sp>
      <p:sp>
        <p:nvSpPr>
          <p:cNvPr id="8" name="Marcador de pie de página 7">
            <a:extLst>
              <a:ext uri="{FF2B5EF4-FFF2-40B4-BE49-F238E27FC236}">
                <a16:creationId xmlns:a16="http://schemas.microsoft.com/office/drawing/2014/main" id="{7581E739-26C8-4949-AA77-7DCED66034E3}"/>
              </a:ext>
            </a:extLst>
          </p:cNvPr>
          <p:cNvSpPr>
            <a:spLocks noGrp="1"/>
          </p:cNvSpPr>
          <p:nvPr>
            <p:ph type="ftr" sz="quarter" idx="11"/>
          </p:nvPr>
        </p:nvSpPr>
        <p:spPr/>
        <p:txBody>
          <a:bodyPr/>
          <a:lstStyle/>
          <a:p>
            <a:endParaRPr lang="es-PE"/>
          </a:p>
        </p:txBody>
      </p:sp>
      <p:sp>
        <p:nvSpPr>
          <p:cNvPr id="9" name="Marcador de número de diapositiva 8">
            <a:extLst>
              <a:ext uri="{FF2B5EF4-FFF2-40B4-BE49-F238E27FC236}">
                <a16:creationId xmlns:a16="http://schemas.microsoft.com/office/drawing/2014/main" id="{3A769B02-23C3-45D5-A7AB-71504796B033}"/>
              </a:ext>
            </a:extLst>
          </p:cNvPr>
          <p:cNvSpPr>
            <a:spLocks noGrp="1"/>
          </p:cNvSpPr>
          <p:nvPr>
            <p:ph type="sldNum" sz="quarter" idx="12"/>
          </p:nvPr>
        </p:nvSpPr>
        <p:spPr/>
        <p:txBody>
          <a:bodyPr/>
          <a:lstStyle/>
          <a:p>
            <a:fld id="{4328BE6E-FBE4-45DE-BB3C-DA3319E77DC7}" type="slidenum">
              <a:rPr lang="es-PE" smtClean="0"/>
              <a:t>‹Nº›</a:t>
            </a:fld>
            <a:endParaRPr lang="es-PE"/>
          </a:p>
        </p:txBody>
      </p:sp>
    </p:spTree>
    <p:extLst>
      <p:ext uri="{BB962C8B-B14F-4D97-AF65-F5344CB8AC3E}">
        <p14:creationId xmlns:p14="http://schemas.microsoft.com/office/powerpoint/2010/main" val="905514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61A1F7-7D00-487D-83D6-6719F17FD30A}"/>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fecha 2">
            <a:extLst>
              <a:ext uri="{FF2B5EF4-FFF2-40B4-BE49-F238E27FC236}">
                <a16:creationId xmlns:a16="http://schemas.microsoft.com/office/drawing/2014/main" id="{C92712FD-DEC3-4918-B831-7AA1D64E7D2E}"/>
              </a:ext>
            </a:extLst>
          </p:cNvPr>
          <p:cNvSpPr>
            <a:spLocks noGrp="1"/>
          </p:cNvSpPr>
          <p:nvPr>
            <p:ph type="dt" sz="half" idx="10"/>
          </p:nvPr>
        </p:nvSpPr>
        <p:spPr/>
        <p:txBody>
          <a:bodyPr/>
          <a:lstStyle/>
          <a:p>
            <a:fld id="{89519E34-A125-40BF-BA6D-6F64DBD3D323}" type="datetimeFigureOut">
              <a:rPr lang="es-PE" smtClean="0"/>
              <a:t>9/11/2020</a:t>
            </a:fld>
            <a:endParaRPr lang="es-PE"/>
          </a:p>
        </p:txBody>
      </p:sp>
      <p:sp>
        <p:nvSpPr>
          <p:cNvPr id="4" name="Marcador de pie de página 3">
            <a:extLst>
              <a:ext uri="{FF2B5EF4-FFF2-40B4-BE49-F238E27FC236}">
                <a16:creationId xmlns:a16="http://schemas.microsoft.com/office/drawing/2014/main" id="{A3AFC29A-91FA-4AB2-A26C-F40DC7563166}"/>
              </a:ext>
            </a:extLst>
          </p:cNvPr>
          <p:cNvSpPr>
            <a:spLocks noGrp="1"/>
          </p:cNvSpPr>
          <p:nvPr>
            <p:ph type="ftr" sz="quarter" idx="11"/>
          </p:nvPr>
        </p:nvSpPr>
        <p:spPr/>
        <p:txBody>
          <a:bodyPr/>
          <a:lstStyle/>
          <a:p>
            <a:endParaRPr lang="es-PE"/>
          </a:p>
        </p:txBody>
      </p:sp>
      <p:sp>
        <p:nvSpPr>
          <p:cNvPr id="5" name="Marcador de número de diapositiva 4">
            <a:extLst>
              <a:ext uri="{FF2B5EF4-FFF2-40B4-BE49-F238E27FC236}">
                <a16:creationId xmlns:a16="http://schemas.microsoft.com/office/drawing/2014/main" id="{6153F6CF-33A2-43A3-8B7D-319C3307CD3D}"/>
              </a:ext>
            </a:extLst>
          </p:cNvPr>
          <p:cNvSpPr>
            <a:spLocks noGrp="1"/>
          </p:cNvSpPr>
          <p:nvPr>
            <p:ph type="sldNum" sz="quarter" idx="12"/>
          </p:nvPr>
        </p:nvSpPr>
        <p:spPr/>
        <p:txBody>
          <a:bodyPr/>
          <a:lstStyle/>
          <a:p>
            <a:fld id="{4328BE6E-FBE4-45DE-BB3C-DA3319E77DC7}" type="slidenum">
              <a:rPr lang="es-PE" smtClean="0"/>
              <a:t>‹Nº›</a:t>
            </a:fld>
            <a:endParaRPr lang="es-PE"/>
          </a:p>
        </p:txBody>
      </p:sp>
    </p:spTree>
    <p:extLst>
      <p:ext uri="{BB962C8B-B14F-4D97-AF65-F5344CB8AC3E}">
        <p14:creationId xmlns:p14="http://schemas.microsoft.com/office/powerpoint/2010/main" val="1334575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FFA86929-0CB1-4DBD-98F8-FE64A2C44225}"/>
              </a:ext>
            </a:extLst>
          </p:cNvPr>
          <p:cNvSpPr>
            <a:spLocks noGrp="1"/>
          </p:cNvSpPr>
          <p:nvPr>
            <p:ph type="dt" sz="half" idx="10"/>
          </p:nvPr>
        </p:nvSpPr>
        <p:spPr/>
        <p:txBody>
          <a:bodyPr/>
          <a:lstStyle/>
          <a:p>
            <a:fld id="{89519E34-A125-40BF-BA6D-6F64DBD3D323}" type="datetimeFigureOut">
              <a:rPr lang="es-PE" smtClean="0"/>
              <a:t>9/11/2020</a:t>
            </a:fld>
            <a:endParaRPr lang="es-PE"/>
          </a:p>
        </p:txBody>
      </p:sp>
      <p:sp>
        <p:nvSpPr>
          <p:cNvPr id="3" name="Marcador de pie de página 2">
            <a:extLst>
              <a:ext uri="{FF2B5EF4-FFF2-40B4-BE49-F238E27FC236}">
                <a16:creationId xmlns:a16="http://schemas.microsoft.com/office/drawing/2014/main" id="{180651BF-BA84-43F4-88E2-077AD19B60EE}"/>
              </a:ext>
            </a:extLst>
          </p:cNvPr>
          <p:cNvSpPr>
            <a:spLocks noGrp="1"/>
          </p:cNvSpPr>
          <p:nvPr>
            <p:ph type="ftr" sz="quarter" idx="11"/>
          </p:nvPr>
        </p:nvSpPr>
        <p:spPr/>
        <p:txBody>
          <a:bodyPr/>
          <a:lstStyle/>
          <a:p>
            <a:endParaRPr lang="es-PE"/>
          </a:p>
        </p:txBody>
      </p:sp>
      <p:sp>
        <p:nvSpPr>
          <p:cNvPr id="4" name="Marcador de número de diapositiva 3">
            <a:extLst>
              <a:ext uri="{FF2B5EF4-FFF2-40B4-BE49-F238E27FC236}">
                <a16:creationId xmlns:a16="http://schemas.microsoft.com/office/drawing/2014/main" id="{33EBFFF9-1FA7-4B97-9B97-1DA45249070F}"/>
              </a:ext>
            </a:extLst>
          </p:cNvPr>
          <p:cNvSpPr>
            <a:spLocks noGrp="1"/>
          </p:cNvSpPr>
          <p:nvPr>
            <p:ph type="sldNum" sz="quarter" idx="12"/>
          </p:nvPr>
        </p:nvSpPr>
        <p:spPr/>
        <p:txBody>
          <a:bodyPr/>
          <a:lstStyle/>
          <a:p>
            <a:fld id="{4328BE6E-FBE4-45DE-BB3C-DA3319E77DC7}" type="slidenum">
              <a:rPr lang="es-PE" smtClean="0"/>
              <a:t>‹Nº›</a:t>
            </a:fld>
            <a:endParaRPr lang="es-PE"/>
          </a:p>
        </p:txBody>
      </p:sp>
    </p:spTree>
    <p:extLst>
      <p:ext uri="{BB962C8B-B14F-4D97-AF65-F5344CB8AC3E}">
        <p14:creationId xmlns:p14="http://schemas.microsoft.com/office/powerpoint/2010/main" val="4188915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85A10A-B5C6-4F98-840D-B82604C11ED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A80F033C-043C-4A6B-AF7E-768D83A3C1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a:extLst>
              <a:ext uri="{FF2B5EF4-FFF2-40B4-BE49-F238E27FC236}">
                <a16:creationId xmlns:a16="http://schemas.microsoft.com/office/drawing/2014/main" id="{D7890DFF-2B03-477B-B682-DFF2A15478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B8DBB88C-57C6-4B5C-BB8D-C2C4044D6633}"/>
              </a:ext>
            </a:extLst>
          </p:cNvPr>
          <p:cNvSpPr>
            <a:spLocks noGrp="1"/>
          </p:cNvSpPr>
          <p:nvPr>
            <p:ph type="dt" sz="half" idx="10"/>
          </p:nvPr>
        </p:nvSpPr>
        <p:spPr/>
        <p:txBody>
          <a:bodyPr/>
          <a:lstStyle/>
          <a:p>
            <a:fld id="{89519E34-A125-40BF-BA6D-6F64DBD3D323}" type="datetimeFigureOut">
              <a:rPr lang="es-PE" smtClean="0"/>
              <a:t>9/11/2020</a:t>
            </a:fld>
            <a:endParaRPr lang="es-PE"/>
          </a:p>
        </p:txBody>
      </p:sp>
      <p:sp>
        <p:nvSpPr>
          <p:cNvPr id="6" name="Marcador de pie de página 5">
            <a:extLst>
              <a:ext uri="{FF2B5EF4-FFF2-40B4-BE49-F238E27FC236}">
                <a16:creationId xmlns:a16="http://schemas.microsoft.com/office/drawing/2014/main" id="{453D3BB8-7005-4AAC-9CBA-9345427DCF84}"/>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5FA85738-A6CC-4558-9586-12C7C8D703CB}"/>
              </a:ext>
            </a:extLst>
          </p:cNvPr>
          <p:cNvSpPr>
            <a:spLocks noGrp="1"/>
          </p:cNvSpPr>
          <p:nvPr>
            <p:ph type="sldNum" sz="quarter" idx="12"/>
          </p:nvPr>
        </p:nvSpPr>
        <p:spPr/>
        <p:txBody>
          <a:bodyPr/>
          <a:lstStyle/>
          <a:p>
            <a:fld id="{4328BE6E-FBE4-45DE-BB3C-DA3319E77DC7}" type="slidenum">
              <a:rPr lang="es-PE" smtClean="0"/>
              <a:t>‹Nº›</a:t>
            </a:fld>
            <a:endParaRPr lang="es-PE"/>
          </a:p>
        </p:txBody>
      </p:sp>
    </p:spTree>
    <p:extLst>
      <p:ext uri="{BB962C8B-B14F-4D97-AF65-F5344CB8AC3E}">
        <p14:creationId xmlns:p14="http://schemas.microsoft.com/office/powerpoint/2010/main" val="2441885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3ECAE7-0279-451F-8380-B773BA6841D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a:extLst>
              <a:ext uri="{FF2B5EF4-FFF2-40B4-BE49-F238E27FC236}">
                <a16:creationId xmlns:a16="http://schemas.microsoft.com/office/drawing/2014/main" id="{5A5E29AF-D961-417E-838D-AD9B5393C1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a:extLst>
              <a:ext uri="{FF2B5EF4-FFF2-40B4-BE49-F238E27FC236}">
                <a16:creationId xmlns:a16="http://schemas.microsoft.com/office/drawing/2014/main" id="{CEB2013D-2273-4967-8069-FF0062DE2C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FBF1DC4F-0909-486D-9F6C-784FF6717DDB}"/>
              </a:ext>
            </a:extLst>
          </p:cNvPr>
          <p:cNvSpPr>
            <a:spLocks noGrp="1"/>
          </p:cNvSpPr>
          <p:nvPr>
            <p:ph type="dt" sz="half" idx="10"/>
          </p:nvPr>
        </p:nvSpPr>
        <p:spPr/>
        <p:txBody>
          <a:bodyPr/>
          <a:lstStyle/>
          <a:p>
            <a:fld id="{89519E34-A125-40BF-BA6D-6F64DBD3D323}" type="datetimeFigureOut">
              <a:rPr lang="es-PE" smtClean="0"/>
              <a:t>9/11/2020</a:t>
            </a:fld>
            <a:endParaRPr lang="es-PE"/>
          </a:p>
        </p:txBody>
      </p:sp>
      <p:sp>
        <p:nvSpPr>
          <p:cNvPr id="6" name="Marcador de pie de página 5">
            <a:extLst>
              <a:ext uri="{FF2B5EF4-FFF2-40B4-BE49-F238E27FC236}">
                <a16:creationId xmlns:a16="http://schemas.microsoft.com/office/drawing/2014/main" id="{BD278B1C-9531-41FA-A0EA-7B3DF8D8B09B}"/>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AA0A0BC2-404F-4C96-9483-94BCF82C4912}"/>
              </a:ext>
            </a:extLst>
          </p:cNvPr>
          <p:cNvSpPr>
            <a:spLocks noGrp="1"/>
          </p:cNvSpPr>
          <p:nvPr>
            <p:ph type="sldNum" sz="quarter" idx="12"/>
          </p:nvPr>
        </p:nvSpPr>
        <p:spPr/>
        <p:txBody>
          <a:bodyPr/>
          <a:lstStyle/>
          <a:p>
            <a:fld id="{4328BE6E-FBE4-45DE-BB3C-DA3319E77DC7}" type="slidenum">
              <a:rPr lang="es-PE" smtClean="0"/>
              <a:t>‹Nº›</a:t>
            </a:fld>
            <a:endParaRPr lang="es-PE"/>
          </a:p>
        </p:txBody>
      </p:sp>
    </p:spTree>
    <p:extLst>
      <p:ext uri="{BB962C8B-B14F-4D97-AF65-F5344CB8AC3E}">
        <p14:creationId xmlns:p14="http://schemas.microsoft.com/office/powerpoint/2010/main" val="4126076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6F209219-B4BF-4971-A158-4C9CFE232A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6BAEA32A-EA23-4D02-A78C-E82367CB61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31E0D722-A42A-46EA-A866-AA9DFCA605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519E34-A125-40BF-BA6D-6F64DBD3D323}" type="datetimeFigureOut">
              <a:rPr lang="es-PE" smtClean="0"/>
              <a:t>9/11/2020</a:t>
            </a:fld>
            <a:endParaRPr lang="es-PE"/>
          </a:p>
        </p:txBody>
      </p:sp>
      <p:sp>
        <p:nvSpPr>
          <p:cNvPr id="5" name="Marcador de pie de página 4">
            <a:extLst>
              <a:ext uri="{FF2B5EF4-FFF2-40B4-BE49-F238E27FC236}">
                <a16:creationId xmlns:a16="http://schemas.microsoft.com/office/drawing/2014/main" id="{832EA504-7DEE-48C1-9B7E-43FA856F33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a:extLst>
              <a:ext uri="{FF2B5EF4-FFF2-40B4-BE49-F238E27FC236}">
                <a16:creationId xmlns:a16="http://schemas.microsoft.com/office/drawing/2014/main" id="{36A0D881-ACF4-4C04-9339-4B4874E112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28BE6E-FBE4-45DE-BB3C-DA3319E77DC7}" type="slidenum">
              <a:rPr lang="es-PE" smtClean="0"/>
              <a:t>‹Nº›</a:t>
            </a:fld>
            <a:endParaRPr lang="es-PE"/>
          </a:p>
        </p:txBody>
      </p:sp>
    </p:spTree>
    <p:extLst>
      <p:ext uri="{BB962C8B-B14F-4D97-AF65-F5344CB8AC3E}">
        <p14:creationId xmlns:p14="http://schemas.microsoft.com/office/powerpoint/2010/main" val="40796655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arget="../media/image2.png" Type="http://schemas.openxmlformats.org/officeDocument/2006/relationships/image"/><Relationship Id="rId2" Target="../media/image1.jpeg" Type="http://schemas.openxmlformats.org/officeDocument/2006/relationships/image"/><Relationship Id="rId1" Target="../slideLayouts/slideLayout1.xml" Type="http://schemas.openxmlformats.org/officeDocument/2006/relationships/slideLayout"/><Relationship Id="rId6" Target="../media/image4.png" Type="http://schemas.openxmlformats.org/officeDocument/2006/relationships/image"/><Relationship Id="rId5" Target="../media/hdphoto1.wdp" Type="http://schemas.microsoft.com/office/2007/relationships/hdphoto"/><Relationship Id="rId4" Target="../media/image3.png" Type="http://schemas.openxmlformats.org/officeDocument/2006/relationships/image"/></Relationships>
</file>

<file path=ppt/slides/_rels/slide10.xml.rels><?xml version="1.0" encoding="UTF-8" standalone="yes" ?><Relationships xmlns="http://schemas.openxmlformats.org/package/2006/relationships"><Relationship Id="rId8" Target="http://estudiosindianos.org/" TargetMode="External" Type="http://schemas.openxmlformats.org/officeDocument/2006/relationships/hyperlink"/><Relationship Id="rId3" Target="../media/image3.png" Type="http://schemas.openxmlformats.org/officeDocument/2006/relationships/image"/><Relationship Id="rId7" Target="http://museopedrodeosma.org/" TargetMode="External" Type="http://schemas.openxmlformats.org/officeDocument/2006/relationships/hyperlink"/><Relationship Id="rId2" Target="../media/image2.png" Type="http://schemas.openxmlformats.org/officeDocument/2006/relationships/image"/><Relationship Id="rId1" Target="../slideLayouts/slideLayout1.xml" Type="http://schemas.openxmlformats.org/officeDocument/2006/relationships/slideLayout"/><Relationship Id="rId6" Target="http://artecolonialamericano.az.uniandes.edu.co:8080/" TargetMode="External" Type="http://schemas.openxmlformats.org/officeDocument/2006/relationships/hyperlink"/><Relationship Id="rId5" Target="https://colonialart.org/" TargetMode="External" Type="http://schemas.openxmlformats.org/officeDocument/2006/relationships/hyperlink"/><Relationship Id="rId10" Target="../media/image4.png" Type="http://schemas.openxmlformats.org/officeDocument/2006/relationships/image"/><Relationship Id="rId4" Target="https://losingeniosdelpincel.uniandes.edu.co/#!/intro/1" TargetMode="External" Type="http://schemas.openxmlformats.org/officeDocument/2006/relationships/hyperlink"/><Relationship Id="rId9" Target="../media/image14.jpeg" Type="http://schemas.openxmlformats.org/officeDocument/2006/relationships/image"/></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arget="../media/image6.png" Type="http://schemas.openxmlformats.org/officeDocument/2006/relationships/image"/><Relationship Id="rId2" Target="../media/image5.png" Type="http://schemas.openxmlformats.org/officeDocument/2006/relationships/image"/><Relationship Id="rId1" Target="../slideLayouts/slideLayout1.xml" Type="http://schemas.openxmlformats.org/officeDocument/2006/relationships/slideLayout"/><Relationship Id="rId6" Target="../media/image7.jpeg" Type="http://schemas.openxmlformats.org/officeDocument/2006/relationships/image"/><Relationship Id="rId5" Target="../media/image1.jpeg" Type="http://schemas.openxmlformats.org/officeDocument/2006/relationships/image"/><Relationship Id="rId4" Target="../media/hdphoto2.wdp" Type="http://schemas.microsoft.com/office/2007/relationships/hdphoto"/></Relationships>
</file>

<file path=ppt/slides/_rels/slide4.xml.rels><?xml version="1.0" encoding="UTF-8" standalone="yes" ?><Relationships xmlns="http://schemas.openxmlformats.org/package/2006/relationships"><Relationship Id="rId3" Target="../media/image6.png" Type="http://schemas.openxmlformats.org/officeDocument/2006/relationships/image"/><Relationship Id="rId2" Target="../media/image5.png" Type="http://schemas.openxmlformats.org/officeDocument/2006/relationships/image"/><Relationship Id="rId1" Target="../slideLayouts/slideLayout1.xml" Type="http://schemas.openxmlformats.org/officeDocument/2006/relationships/slideLayout"/><Relationship Id="rId6" Target="../media/image8.jpeg" Type="http://schemas.openxmlformats.org/officeDocument/2006/relationships/image"/><Relationship Id="rId5" Target="../media/image1.jpeg" Type="http://schemas.openxmlformats.org/officeDocument/2006/relationships/image"/><Relationship Id="rId4" Target="../media/hdphoto2.wdp" Type="http://schemas.microsoft.com/office/2007/relationships/hdphoto"/></Relationships>
</file>

<file path=ppt/slides/_rels/slide5.xml.rels><?xml version="1.0" encoding="UTF-8" standalone="yes" ?><Relationships xmlns="http://schemas.openxmlformats.org/package/2006/relationships"><Relationship Id="rId3" Target="../media/image6.png" Type="http://schemas.openxmlformats.org/officeDocument/2006/relationships/image"/><Relationship Id="rId2" Target="../media/image5.png" Type="http://schemas.openxmlformats.org/officeDocument/2006/relationships/image"/><Relationship Id="rId1" Target="../slideLayouts/slideLayout1.xml" Type="http://schemas.openxmlformats.org/officeDocument/2006/relationships/slideLayout"/><Relationship Id="rId6" Target="../media/image9.jpeg" Type="http://schemas.openxmlformats.org/officeDocument/2006/relationships/image"/><Relationship Id="rId5" Target="../media/image1.jpeg" Type="http://schemas.openxmlformats.org/officeDocument/2006/relationships/image"/><Relationship Id="rId4" Target="../media/hdphoto2.wdp" Type="http://schemas.microsoft.com/office/2007/relationships/hdphoto"/></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arget="../media/image6.png" Type="http://schemas.openxmlformats.org/officeDocument/2006/relationships/image"/><Relationship Id="rId2" Target="../media/image5.png" Type="http://schemas.openxmlformats.org/officeDocument/2006/relationships/image"/><Relationship Id="rId1" Target="../slideLayouts/slideLayout1.xml" Type="http://schemas.openxmlformats.org/officeDocument/2006/relationships/slideLayout"/><Relationship Id="rId6" Target="../media/image10.jpeg" Type="http://schemas.openxmlformats.org/officeDocument/2006/relationships/image"/><Relationship Id="rId5" Target="../media/image1.jpeg" Type="http://schemas.openxmlformats.org/officeDocument/2006/relationships/image"/><Relationship Id="rId4" Target="../media/hdphoto2.wdp" Type="http://schemas.microsoft.com/office/2007/relationships/hdphoto"/></Relationships>
</file>

<file path=ppt/slides/_rels/slide8.xml.rels><?xml version="1.0" encoding="UTF-8" standalone="yes" ?><Relationships xmlns="http://schemas.openxmlformats.org/package/2006/relationships"><Relationship Id="rId3" Target="../media/image6.png" Type="http://schemas.openxmlformats.org/officeDocument/2006/relationships/image"/><Relationship Id="rId7" Target="../media/image12.jpeg" Type="http://schemas.openxmlformats.org/officeDocument/2006/relationships/image"/><Relationship Id="rId2" Target="../media/image5.png" Type="http://schemas.openxmlformats.org/officeDocument/2006/relationships/image"/><Relationship Id="rId1" Target="../slideLayouts/slideLayout1.xml" Type="http://schemas.openxmlformats.org/officeDocument/2006/relationships/slideLayout"/><Relationship Id="rId6" Target="../media/image11.jpeg" Type="http://schemas.openxmlformats.org/officeDocument/2006/relationships/image"/><Relationship Id="rId5" Target="../media/image1.jpeg" Type="http://schemas.openxmlformats.org/officeDocument/2006/relationships/image"/><Relationship Id="rId4" Target="../media/hdphoto2.wdp" Type="http://schemas.microsoft.com/office/2007/relationships/hdphoto"/></Relationships>
</file>

<file path=ppt/slides/_rels/slide9.xml.rels><?xml version="1.0" encoding="UTF-8" standalone="yes" ?><Relationships xmlns="http://schemas.openxmlformats.org/package/2006/relationships"><Relationship Id="rId3" Target="../media/image6.png" Type="http://schemas.openxmlformats.org/officeDocument/2006/relationships/image"/><Relationship Id="rId2" Target="../media/image5.png" Type="http://schemas.openxmlformats.org/officeDocument/2006/relationships/image"/><Relationship Id="rId1" Target="../slideLayouts/slideLayout1.xml" Type="http://schemas.openxmlformats.org/officeDocument/2006/relationships/slideLayout"/><Relationship Id="rId6" Target="../media/image13.png" Type="http://schemas.openxmlformats.org/officeDocument/2006/relationships/image"/><Relationship Id="rId5" Target="../media/image1.jpeg" Type="http://schemas.openxmlformats.org/officeDocument/2006/relationships/image"/><Relationship Id="rId4" Target="../media/hdphoto2.wdp" Type="http://schemas.microsoft.com/office/2007/relationships/hdphoto"/></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upo 37">
            <a:extLst>
              <a:ext uri="{FF2B5EF4-FFF2-40B4-BE49-F238E27FC236}">
                <a16:creationId xmlns:a16="http://schemas.microsoft.com/office/drawing/2014/main" id="{6C0BC929-4068-4BF7-98D5-56531B25346B}"/>
              </a:ext>
            </a:extLst>
          </p:cNvPr>
          <p:cNvGrpSpPr/>
          <p:nvPr/>
        </p:nvGrpSpPr>
        <p:grpSpPr>
          <a:xfrm>
            <a:off x="0" y="-51515"/>
            <a:ext cx="12192000" cy="6909516"/>
            <a:chOff x="0" y="-51515"/>
            <a:chExt cx="12192000" cy="6909516"/>
          </a:xfrm>
        </p:grpSpPr>
        <p:grpSp>
          <p:nvGrpSpPr>
            <p:cNvPr id="12" name="Grupo 11">
              <a:extLst>
                <a:ext uri="{FF2B5EF4-FFF2-40B4-BE49-F238E27FC236}">
                  <a16:creationId xmlns:a16="http://schemas.microsoft.com/office/drawing/2014/main" id="{15C9CD1D-486E-406F-B804-E09482118F5F}"/>
                </a:ext>
              </a:extLst>
            </p:cNvPr>
            <p:cNvGrpSpPr/>
            <p:nvPr/>
          </p:nvGrpSpPr>
          <p:grpSpPr>
            <a:xfrm>
              <a:off x="0" y="-51515"/>
              <a:ext cx="12192000" cy="1122363"/>
              <a:chOff x="0" y="0"/>
              <a:chExt cx="12192000" cy="1122363"/>
            </a:xfrm>
          </p:grpSpPr>
          <p:pic>
            <p:nvPicPr>
              <p:cNvPr id="9" name="Imagen 8">
                <a:extLst>
                  <a:ext uri="{FF2B5EF4-FFF2-40B4-BE49-F238E27FC236}">
                    <a16:creationId xmlns:a16="http://schemas.microsoft.com/office/drawing/2014/main" id="{87F3F77C-461F-43C1-8FBF-2DCB605C1D90}"/>
                  </a:ext>
                </a:extLst>
              </p:cNvPr>
              <p:cNvPicPr>
                <a:picLocks noChangeAspect="1"/>
              </p:cNvPicPr>
              <p:nvPr/>
            </p:nvPicPr>
            <p:blipFill rotWithShape="1">
              <a:blip r:embed="rId2"/>
              <a:srcRect l="1" t="9777" r="57516" b="73880"/>
              <a:stretch/>
            </p:blipFill>
            <p:spPr>
              <a:xfrm>
                <a:off x="0" y="2067"/>
                <a:ext cx="5179454" cy="1120296"/>
              </a:xfrm>
              <a:prstGeom prst="rect">
                <a:avLst/>
              </a:prstGeom>
            </p:spPr>
          </p:pic>
          <p:pic>
            <p:nvPicPr>
              <p:cNvPr id="10" name="Imagen 9">
                <a:extLst>
                  <a:ext uri="{FF2B5EF4-FFF2-40B4-BE49-F238E27FC236}">
                    <a16:creationId xmlns:a16="http://schemas.microsoft.com/office/drawing/2014/main" id="{B8728805-F283-410E-9B73-4EA5BA9D2896}"/>
                  </a:ext>
                </a:extLst>
              </p:cNvPr>
              <p:cNvPicPr>
                <a:picLocks noChangeAspect="1"/>
              </p:cNvPicPr>
              <p:nvPr/>
            </p:nvPicPr>
            <p:blipFill rotWithShape="1">
              <a:blip r:embed="rId2"/>
              <a:srcRect l="1" t="9777" r="57516" b="73880"/>
              <a:stretch/>
            </p:blipFill>
            <p:spPr>
              <a:xfrm>
                <a:off x="5179454" y="2067"/>
                <a:ext cx="5179454" cy="1120296"/>
              </a:xfrm>
              <a:prstGeom prst="rect">
                <a:avLst/>
              </a:prstGeom>
            </p:spPr>
          </p:pic>
          <p:pic>
            <p:nvPicPr>
              <p:cNvPr id="11" name="Imagen 10">
                <a:extLst>
                  <a:ext uri="{FF2B5EF4-FFF2-40B4-BE49-F238E27FC236}">
                    <a16:creationId xmlns:a16="http://schemas.microsoft.com/office/drawing/2014/main" id="{729D9D69-8FC2-4501-B7AF-86DB05FD5351}"/>
                  </a:ext>
                </a:extLst>
              </p:cNvPr>
              <p:cNvPicPr>
                <a:picLocks noChangeAspect="1"/>
              </p:cNvPicPr>
              <p:nvPr/>
            </p:nvPicPr>
            <p:blipFill rotWithShape="1">
              <a:blip r:embed="rId2"/>
              <a:srcRect l="1" t="9777" r="84964" b="73880"/>
              <a:stretch/>
            </p:blipFill>
            <p:spPr>
              <a:xfrm>
                <a:off x="10358908" y="0"/>
                <a:ext cx="1833092" cy="1120296"/>
              </a:xfrm>
              <a:prstGeom prst="rect">
                <a:avLst/>
              </a:prstGeom>
            </p:spPr>
          </p:pic>
        </p:grpSp>
        <p:grpSp>
          <p:nvGrpSpPr>
            <p:cNvPr id="13" name="Grupo 12">
              <a:extLst>
                <a:ext uri="{FF2B5EF4-FFF2-40B4-BE49-F238E27FC236}">
                  <a16:creationId xmlns:a16="http://schemas.microsoft.com/office/drawing/2014/main" id="{17AE9F8E-204A-4097-B207-A01696ADE2F2}"/>
                </a:ext>
              </a:extLst>
            </p:cNvPr>
            <p:cNvGrpSpPr/>
            <p:nvPr/>
          </p:nvGrpSpPr>
          <p:grpSpPr>
            <a:xfrm>
              <a:off x="0" y="1013261"/>
              <a:ext cx="12192000" cy="1122363"/>
              <a:chOff x="0" y="0"/>
              <a:chExt cx="12192000" cy="1122363"/>
            </a:xfrm>
          </p:grpSpPr>
          <p:pic>
            <p:nvPicPr>
              <p:cNvPr id="14" name="Imagen 13">
                <a:extLst>
                  <a:ext uri="{FF2B5EF4-FFF2-40B4-BE49-F238E27FC236}">
                    <a16:creationId xmlns:a16="http://schemas.microsoft.com/office/drawing/2014/main" id="{526CF09C-FC5A-45A7-9A01-C7B8DB0174EE}"/>
                  </a:ext>
                </a:extLst>
              </p:cNvPr>
              <p:cNvPicPr>
                <a:picLocks noChangeAspect="1"/>
              </p:cNvPicPr>
              <p:nvPr/>
            </p:nvPicPr>
            <p:blipFill rotWithShape="1">
              <a:blip r:embed="rId2"/>
              <a:srcRect l="1" t="9777" r="57516" b="73880"/>
              <a:stretch/>
            </p:blipFill>
            <p:spPr>
              <a:xfrm>
                <a:off x="0" y="2067"/>
                <a:ext cx="5179454" cy="1120296"/>
              </a:xfrm>
              <a:prstGeom prst="rect">
                <a:avLst/>
              </a:prstGeom>
            </p:spPr>
          </p:pic>
          <p:pic>
            <p:nvPicPr>
              <p:cNvPr id="15" name="Imagen 14">
                <a:extLst>
                  <a:ext uri="{FF2B5EF4-FFF2-40B4-BE49-F238E27FC236}">
                    <a16:creationId xmlns:a16="http://schemas.microsoft.com/office/drawing/2014/main" id="{AB2FB170-2448-47D9-9706-B06583935BB0}"/>
                  </a:ext>
                </a:extLst>
              </p:cNvPr>
              <p:cNvPicPr>
                <a:picLocks noChangeAspect="1"/>
              </p:cNvPicPr>
              <p:nvPr/>
            </p:nvPicPr>
            <p:blipFill rotWithShape="1">
              <a:blip r:embed="rId2"/>
              <a:srcRect l="1" t="9777" r="57516" b="73880"/>
              <a:stretch/>
            </p:blipFill>
            <p:spPr>
              <a:xfrm>
                <a:off x="5179454" y="2067"/>
                <a:ext cx="5179454" cy="1120296"/>
              </a:xfrm>
              <a:prstGeom prst="rect">
                <a:avLst/>
              </a:prstGeom>
            </p:spPr>
          </p:pic>
          <p:pic>
            <p:nvPicPr>
              <p:cNvPr id="16" name="Imagen 15">
                <a:extLst>
                  <a:ext uri="{FF2B5EF4-FFF2-40B4-BE49-F238E27FC236}">
                    <a16:creationId xmlns:a16="http://schemas.microsoft.com/office/drawing/2014/main" id="{313DCD79-E8A0-4913-A397-2E05DF3A79BA}"/>
                  </a:ext>
                </a:extLst>
              </p:cNvPr>
              <p:cNvPicPr>
                <a:picLocks noChangeAspect="1"/>
              </p:cNvPicPr>
              <p:nvPr/>
            </p:nvPicPr>
            <p:blipFill rotWithShape="1">
              <a:blip r:embed="rId2"/>
              <a:srcRect l="1" t="9777" r="84964" b="73880"/>
              <a:stretch/>
            </p:blipFill>
            <p:spPr>
              <a:xfrm>
                <a:off x="10358908" y="0"/>
                <a:ext cx="1833092" cy="1120296"/>
              </a:xfrm>
              <a:prstGeom prst="rect">
                <a:avLst/>
              </a:prstGeom>
            </p:spPr>
          </p:pic>
        </p:grpSp>
        <p:grpSp>
          <p:nvGrpSpPr>
            <p:cNvPr id="17" name="Grupo 16">
              <a:extLst>
                <a:ext uri="{FF2B5EF4-FFF2-40B4-BE49-F238E27FC236}">
                  <a16:creationId xmlns:a16="http://schemas.microsoft.com/office/drawing/2014/main" id="{C52A2698-8A01-42AC-A6DE-6A1E90CE8243}"/>
                </a:ext>
              </a:extLst>
            </p:cNvPr>
            <p:cNvGrpSpPr/>
            <p:nvPr/>
          </p:nvGrpSpPr>
          <p:grpSpPr>
            <a:xfrm>
              <a:off x="0" y="2073903"/>
              <a:ext cx="12192000" cy="1122363"/>
              <a:chOff x="0" y="0"/>
              <a:chExt cx="12192000" cy="1122363"/>
            </a:xfrm>
          </p:grpSpPr>
          <p:pic>
            <p:nvPicPr>
              <p:cNvPr id="18" name="Imagen 17">
                <a:extLst>
                  <a:ext uri="{FF2B5EF4-FFF2-40B4-BE49-F238E27FC236}">
                    <a16:creationId xmlns:a16="http://schemas.microsoft.com/office/drawing/2014/main" id="{7F2CD917-778E-4700-A84F-AC2478F5AC1C}"/>
                  </a:ext>
                </a:extLst>
              </p:cNvPr>
              <p:cNvPicPr>
                <a:picLocks noChangeAspect="1"/>
              </p:cNvPicPr>
              <p:nvPr/>
            </p:nvPicPr>
            <p:blipFill rotWithShape="1">
              <a:blip r:embed="rId2"/>
              <a:srcRect l="1" t="9777" r="57516" b="73880"/>
              <a:stretch/>
            </p:blipFill>
            <p:spPr>
              <a:xfrm>
                <a:off x="0" y="2067"/>
                <a:ext cx="5179454" cy="1120296"/>
              </a:xfrm>
              <a:prstGeom prst="rect">
                <a:avLst/>
              </a:prstGeom>
            </p:spPr>
          </p:pic>
          <p:pic>
            <p:nvPicPr>
              <p:cNvPr id="19" name="Imagen 18">
                <a:extLst>
                  <a:ext uri="{FF2B5EF4-FFF2-40B4-BE49-F238E27FC236}">
                    <a16:creationId xmlns:a16="http://schemas.microsoft.com/office/drawing/2014/main" id="{5C6B2561-D367-477B-B4ED-395B665BD189}"/>
                  </a:ext>
                </a:extLst>
              </p:cNvPr>
              <p:cNvPicPr>
                <a:picLocks noChangeAspect="1"/>
              </p:cNvPicPr>
              <p:nvPr/>
            </p:nvPicPr>
            <p:blipFill rotWithShape="1">
              <a:blip r:embed="rId2"/>
              <a:srcRect l="1" t="9777" r="57516" b="73880"/>
              <a:stretch/>
            </p:blipFill>
            <p:spPr>
              <a:xfrm>
                <a:off x="5179454" y="2067"/>
                <a:ext cx="5179454" cy="1120296"/>
              </a:xfrm>
              <a:prstGeom prst="rect">
                <a:avLst/>
              </a:prstGeom>
            </p:spPr>
          </p:pic>
          <p:pic>
            <p:nvPicPr>
              <p:cNvPr id="20" name="Imagen 19">
                <a:extLst>
                  <a:ext uri="{FF2B5EF4-FFF2-40B4-BE49-F238E27FC236}">
                    <a16:creationId xmlns:a16="http://schemas.microsoft.com/office/drawing/2014/main" id="{7D77C9F9-EAD2-4DB1-882D-60429B702C41}"/>
                  </a:ext>
                </a:extLst>
              </p:cNvPr>
              <p:cNvPicPr>
                <a:picLocks noChangeAspect="1"/>
              </p:cNvPicPr>
              <p:nvPr/>
            </p:nvPicPr>
            <p:blipFill rotWithShape="1">
              <a:blip r:embed="rId2"/>
              <a:srcRect l="1" t="9777" r="84964" b="73880"/>
              <a:stretch/>
            </p:blipFill>
            <p:spPr>
              <a:xfrm>
                <a:off x="10358908" y="0"/>
                <a:ext cx="1833092" cy="1120296"/>
              </a:xfrm>
              <a:prstGeom prst="rect">
                <a:avLst/>
              </a:prstGeom>
            </p:spPr>
          </p:pic>
        </p:grpSp>
        <p:grpSp>
          <p:nvGrpSpPr>
            <p:cNvPr id="21" name="Grupo 20">
              <a:extLst>
                <a:ext uri="{FF2B5EF4-FFF2-40B4-BE49-F238E27FC236}">
                  <a16:creationId xmlns:a16="http://schemas.microsoft.com/office/drawing/2014/main" id="{B5A23A63-4269-4910-B0C7-0D3CA52EE032}"/>
                </a:ext>
              </a:extLst>
            </p:cNvPr>
            <p:cNvGrpSpPr/>
            <p:nvPr/>
          </p:nvGrpSpPr>
          <p:grpSpPr>
            <a:xfrm>
              <a:off x="0" y="3138679"/>
              <a:ext cx="12192000" cy="1122363"/>
              <a:chOff x="0" y="0"/>
              <a:chExt cx="12192000" cy="1122363"/>
            </a:xfrm>
          </p:grpSpPr>
          <p:pic>
            <p:nvPicPr>
              <p:cNvPr id="22" name="Imagen 21">
                <a:extLst>
                  <a:ext uri="{FF2B5EF4-FFF2-40B4-BE49-F238E27FC236}">
                    <a16:creationId xmlns:a16="http://schemas.microsoft.com/office/drawing/2014/main" id="{2DADDF49-C8B4-4A5A-ABB6-F5504B18F94E}"/>
                  </a:ext>
                </a:extLst>
              </p:cNvPr>
              <p:cNvPicPr>
                <a:picLocks noChangeAspect="1"/>
              </p:cNvPicPr>
              <p:nvPr/>
            </p:nvPicPr>
            <p:blipFill rotWithShape="1">
              <a:blip r:embed="rId2"/>
              <a:srcRect l="1" t="9777" r="57516" b="73880"/>
              <a:stretch/>
            </p:blipFill>
            <p:spPr>
              <a:xfrm>
                <a:off x="0" y="2067"/>
                <a:ext cx="5179454" cy="1120296"/>
              </a:xfrm>
              <a:prstGeom prst="rect">
                <a:avLst/>
              </a:prstGeom>
            </p:spPr>
          </p:pic>
          <p:pic>
            <p:nvPicPr>
              <p:cNvPr id="23" name="Imagen 22">
                <a:extLst>
                  <a:ext uri="{FF2B5EF4-FFF2-40B4-BE49-F238E27FC236}">
                    <a16:creationId xmlns:a16="http://schemas.microsoft.com/office/drawing/2014/main" id="{6E758B01-1CCE-4B6B-98AB-BD69F2AD4214}"/>
                  </a:ext>
                </a:extLst>
              </p:cNvPr>
              <p:cNvPicPr>
                <a:picLocks noChangeAspect="1"/>
              </p:cNvPicPr>
              <p:nvPr/>
            </p:nvPicPr>
            <p:blipFill rotWithShape="1">
              <a:blip r:embed="rId2"/>
              <a:srcRect l="1" t="9777" r="57516" b="73880"/>
              <a:stretch/>
            </p:blipFill>
            <p:spPr>
              <a:xfrm>
                <a:off x="5179454" y="2067"/>
                <a:ext cx="5179454" cy="1120296"/>
              </a:xfrm>
              <a:prstGeom prst="rect">
                <a:avLst/>
              </a:prstGeom>
            </p:spPr>
          </p:pic>
          <p:pic>
            <p:nvPicPr>
              <p:cNvPr id="24" name="Imagen 23">
                <a:extLst>
                  <a:ext uri="{FF2B5EF4-FFF2-40B4-BE49-F238E27FC236}">
                    <a16:creationId xmlns:a16="http://schemas.microsoft.com/office/drawing/2014/main" id="{8B218A06-5E76-4BFC-9704-E001A0115A5F}"/>
                  </a:ext>
                </a:extLst>
              </p:cNvPr>
              <p:cNvPicPr>
                <a:picLocks noChangeAspect="1"/>
              </p:cNvPicPr>
              <p:nvPr/>
            </p:nvPicPr>
            <p:blipFill rotWithShape="1">
              <a:blip r:embed="rId2"/>
              <a:srcRect l="1" t="9777" r="84964" b="73880"/>
              <a:stretch/>
            </p:blipFill>
            <p:spPr>
              <a:xfrm>
                <a:off x="10358908" y="0"/>
                <a:ext cx="1833092" cy="1120296"/>
              </a:xfrm>
              <a:prstGeom prst="rect">
                <a:avLst/>
              </a:prstGeom>
            </p:spPr>
          </p:pic>
        </p:grpSp>
        <p:grpSp>
          <p:nvGrpSpPr>
            <p:cNvPr id="25" name="Grupo 24">
              <a:extLst>
                <a:ext uri="{FF2B5EF4-FFF2-40B4-BE49-F238E27FC236}">
                  <a16:creationId xmlns:a16="http://schemas.microsoft.com/office/drawing/2014/main" id="{950F0D1A-A1BE-482A-BC69-64C830D83581}"/>
                </a:ext>
              </a:extLst>
            </p:cNvPr>
            <p:cNvGrpSpPr/>
            <p:nvPr/>
          </p:nvGrpSpPr>
          <p:grpSpPr>
            <a:xfrm>
              <a:off x="0" y="4224013"/>
              <a:ext cx="12192000" cy="1122363"/>
              <a:chOff x="0" y="0"/>
              <a:chExt cx="12192000" cy="1122363"/>
            </a:xfrm>
          </p:grpSpPr>
          <p:pic>
            <p:nvPicPr>
              <p:cNvPr id="26" name="Imagen 25">
                <a:extLst>
                  <a:ext uri="{FF2B5EF4-FFF2-40B4-BE49-F238E27FC236}">
                    <a16:creationId xmlns:a16="http://schemas.microsoft.com/office/drawing/2014/main" id="{B4863FB3-C595-40A6-A4F8-35DB7013D0F1}"/>
                  </a:ext>
                </a:extLst>
              </p:cNvPr>
              <p:cNvPicPr>
                <a:picLocks noChangeAspect="1"/>
              </p:cNvPicPr>
              <p:nvPr/>
            </p:nvPicPr>
            <p:blipFill rotWithShape="1">
              <a:blip r:embed="rId2"/>
              <a:srcRect l="1" t="9777" r="57516" b="73880"/>
              <a:stretch/>
            </p:blipFill>
            <p:spPr>
              <a:xfrm>
                <a:off x="0" y="2067"/>
                <a:ext cx="5179454" cy="1120296"/>
              </a:xfrm>
              <a:prstGeom prst="rect">
                <a:avLst/>
              </a:prstGeom>
            </p:spPr>
          </p:pic>
          <p:pic>
            <p:nvPicPr>
              <p:cNvPr id="27" name="Imagen 26">
                <a:extLst>
                  <a:ext uri="{FF2B5EF4-FFF2-40B4-BE49-F238E27FC236}">
                    <a16:creationId xmlns:a16="http://schemas.microsoft.com/office/drawing/2014/main" id="{3762EBD0-22AC-406B-93D2-0EE45FBAAABB}"/>
                  </a:ext>
                </a:extLst>
              </p:cNvPr>
              <p:cNvPicPr>
                <a:picLocks noChangeAspect="1"/>
              </p:cNvPicPr>
              <p:nvPr/>
            </p:nvPicPr>
            <p:blipFill rotWithShape="1">
              <a:blip r:embed="rId2"/>
              <a:srcRect l="1" t="9777" r="57516" b="73880"/>
              <a:stretch/>
            </p:blipFill>
            <p:spPr>
              <a:xfrm>
                <a:off x="5179454" y="2067"/>
                <a:ext cx="5179454" cy="1120296"/>
              </a:xfrm>
              <a:prstGeom prst="rect">
                <a:avLst/>
              </a:prstGeom>
            </p:spPr>
          </p:pic>
          <p:pic>
            <p:nvPicPr>
              <p:cNvPr id="28" name="Imagen 27">
                <a:extLst>
                  <a:ext uri="{FF2B5EF4-FFF2-40B4-BE49-F238E27FC236}">
                    <a16:creationId xmlns:a16="http://schemas.microsoft.com/office/drawing/2014/main" id="{634C141F-23BC-4939-A452-A0CB15544C93}"/>
                  </a:ext>
                </a:extLst>
              </p:cNvPr>
              <p:cNvPicPr>
                <a:picLocks noChangeAspect="1"/>
              </p:cNvPicPr>
              <p:nvPr/>
            </p:nvPicPr>
            <p:blipFill rotWithShape="1">
              <a:blip r:embed="rId2"/>
              <a:srcRect l="1" t="9777" r="84964" b="73880"/>
              <a:stretch/>
            </p:blipFill>
            <p:spPr>
              <a:xfrm>
                <a:off x="10358908" y="0"/>
                <a:ext cx="1833092" cy="1120296"/>
              </a:xfrm>
              <a:prstGeom prst="rect">
                <a:avLst/>
              </a:prstGeom>
            </p:spPr>
          </p:pic>
        </p:grpSp>
        <p:grpSp>
          <p:nvGrpSpPr>
            <p:cNvPr id="29" name="Grupo 28">
              <a:extLst>
                <a:ext uri="{FF2B5EF4-FFF2-40B4-BE49-F238E27FC236}">
                  <a16:creationId xmlns:a16="http://schemas.microsoft.com/office/drawing/2014/main" id="{2E03BE16-A5FE-4FD2-8940-307EACF786E9}"/>
                </a:ext>
              </a:extLst>
            </p:cNvPr>
            <p:cNvGrpSpPr/>
            <p:nvPr/>
          </p:nvGrpSpPr>
          <p:grpSpPr>
            <a:xfrm>
              <a:off x="0" y="5318551"/>
              <a:ext cx="12192000" cy="1122363"/>
              <a:chOff x="0" y="0"/>
              <a:chExt cx="12192000" cy="1122363"/>
            </a:xfrm>
          </p:grpSpPr>
          <p:pic>
            <p:nvPicPr>
              <p:cNvPr id="30" name="Imagen 29">
                <a:extLst>
                  <a:ext uri="{FF2B5EF4-FFF2-40B4-BE49-F238E27FC236}">
                    <a16:creationId xmlns:a16="http://schemas.microsoft.com/office/drawing/2014/main" id="{86C9CF27-FDC9-4FCE-8D3A-D9BC1C6FC1DE}"/>
                  </a:ext>
                </a:extLst>
              </p:cNvPr>
              <p:cNvPicPr>
                <a:picLocks noChangeAspect="1"/>
              </p:cNvPicPr>
              <p:nvPr/>
            </p:nvPicPr>
            <p:blipFill rotWithShape="1">
              <a:blip r:embed="rId2"/>
              <a:srcRect l="1" t="9777" r="57516" b="73880"/>
              <a:stretch/>
            </p:blipFill>
            <p:spPr>
              <a:xfrm>
                <a:off x="0" y="2067"/>
                <a:ext cx="5179454" cy="1120296"/>
              </a:xfrm>
              <a:prstGeom prst="rect">
                <a:avLst/>
              </a:prstGeom>
            </p:spPr>
          </p:pic>
          <p:pic>
            <p:nvPicPr>
              <p:cNvPr id="31" name="Imagen 30">
                <a:extLst>
                  <a:ext uri="{FF2B5EF4-FFF2-40B4-BE49-F238E27FC236}">
                    <a16:creationId xmlns:a16="http://schemas.microsoft.com/office/drawing/2014/main" id="{D1790E23-06C7-47F4-9100-127347C9722D}"/>
                  </a:ext>
                </a:extLst>
              </p:cNvPr>
              <p:cNvPicPr>
                <a:picLocks noChangeAspect="1"/>
              </p:cNvPicPr>
              <p:nvPr/>
            </p:nvPicPr>
            <p:blipFill rotWithShape="1">
              <a:blip r:embed="rId2"/>
              <a:srcRect l="1" t="9777" r="57516" b="73880"/>
              <a:stretch/>
            </p:blipFill>
            <p:spPr>
              <a:xfrm>
                <a:off x="5179454" y="2067"/>
                <a:ext cx="5179454" cy="1120296"/>
              </a:xfrm>
              <a:prstGeom prst="rect">
                <a:avLst/>
              </a:prstGeom>
            </p:spPr>
          </p:pic>
          <p:pic>
            <p:nvPicPr>
              <p:cNvPr id="32" name="Imagen 31">
                <a:extLst>
                  <a:ext uri="{FF2B5EF4-FFF2-40B4-BE49-F238E27FC236}">
                    <a16:creationId xmlns:a16="http://schemas.microsoft.com/office/drawing/2014/main" id="{C82CDEF8-25F5-4A2A-AD1B-1E86A95C821E}"/>
                  </a:ext>
                </a:extLst>
              </p:cNvPr>
              <p:cNvPicPr>
                <a:picLocks noChangeAspect="1"/>
              </p:cNvPicPr>
              <p:nvPr/>
            </p:nvPicPr>
            <p:blipFill rotWithShape="1">
              <a:blip r:embed="rId2"/>
              <a:srcRect l="1" t="9777" r="84964" b="73880"/>
              <a:stretch/>
            </p:blipFill>
            <p:spPr>
              <a:xfrm>
                <a:off x="10358908" y="0"/>
                <a:ext cx="1833092" cy="1120296"/>
              </a:xfrm>
              <a:prstGeom prst="rect">
                <a:avLst/>
              </a:prstGeom>
            </p:spPr>
          </p:pic>
        </p:grpSp>
        <p:grpSp>
          <p:nvGrpSpPr>
            <p:cNvPr id="37" name="Grupo 36">
              <a:extLst>
                <a:ext uri="{FF2B5EF4-FFF2-40B4-BE49-F238E27FC236}">
                  <a16:creationId xmlns:a16="http://schemas.microsoft.com/office/drawing/2014/main" id="{E02569D9-4840-4B9E-9D64-49B10631E59C}"/>
                </a:ext>
              </a:extLst>
            </p:cNvPr>
            <p:cNvGrpSpPr/>
            <p:nvPr/>
          </p:nvGrpSpPr>
          <p:grpSpPr>
            <a:xfrm>
              <a:off x="0" y="6387331"/>
              <a:ext cx="12192000" cy="470670"/>
              <a:chOff x="0" y="6387331"/>
              <a:chExt cx="12192000" cy="470670"/>
            </a:xfrm>
          </p:grpSpPr>
          <p:pic>
            <p:nvPicPr>
              <p:cNvPr id="34" name="Imagen 33">
                <a:extLst>
                  <a:ext uri="{FF2B5EF4-FFF2-40B4-BE49-F238E27FC236}">
                    <a16:creationId xmlns:a16="http://schemas.microsoft.com/office/drawing/2014/main" id="{E175C58A-308E-4CC0-99F9-2F3551C81B94}"/>
                  </a:ext>
                </a:extLst>
              </p:cNvPr>
              <p:cNvPicPr>
                <a:picLocks noChangeAspect="1"/>
              </p:cNvPicPr>
              <p:nvPr/>
            </p:nvPicPr>
            <p:blipFill rotWithShape="1">
              <a:blip r:embed="rId2"/>
              <a:srcRect l="1" t="9777" r="57516" b="83387"/>
              <a:stretch/>
            </p:blipFill>
            <p:spPr>
              <a:xfrm>
                <a:off x="0" y="6389398"/>
                <a:ext cx="5179454" cy="468602"/>
              </a:xfrm>
              <a:prstGeom prst="rect">
                <a:avLst/>
              </a:prstGeom>
            </p:spPr>
          </p:pic>
          <p:pic>
            <p:nvPicPr>
              <p:cNvPr id="35" name="Imagen 34">
                <a:extLst>
                  <a:ext uri="{FF2B5EF4-FFF2-40B4-BE49-F238E27FC236}">
                    <a16:creationId xmlns:a16="http://schemas.microsoft.com/office/drawing/2014/main" id="{BB73D07C-9A84-43AC-8255-960079E91750}"/>
                  </a:ext>
                </a:extLst>
              </p:cNvPr>
              <p:cNvPicPr>
                <a:picLocks noChangeAspect="1"/>
              </p:cNvPicPr>
              <p:nvPr/>
            </p:nvPicPr>
            <p:blipFill rotWithShape="1">
              <a:blip r:embed="rId2"/>
              <a:srcRect l="1" t="9777" r="57516" b="83387"/>
              <a:stretch/>
            </p:blipFill>
            <p:spPr>
              <a:xfrm>
                <a:off x="5179454" y="6389399"/>
                <a:ext cx="5179454" cy="468602"/>
              </a:xfrm>
              <a:prstGeom prst="rect">
                <a:avLst/>
              </a:prstGeom>
            </p:spPr>
          </p:pic>
          <p:pic>
            <p:nvPicPr>
              <p:cNvPr id="36" name="Imagen 35">
                <a:extLst>
                  <a:ext uri="{FF2B5EF4-FFF2-40B4-BE49-F238E27FC236}">
                    <a16:creationId xmlns:a16="http://schemas.microsoft.com/office/drawing/2014/main" id="{256B6C48-D6D8-4C5C-A665-8682E98B4ACE}"/>
                  </a:ext>
                </a:extLst>
              </p:cNvPr>
              <p:cNvPicPr>
                <a:picLocks noChangeAspect="1"/>
              </p:cNvPicPr>
              <p:nvPr/>
            </p:nvPicPr>
            <p:blipFill rotWithShape="1">
              <a:blip r:embed="rId2"/>
              <a:srcRect l="1" t="9777" r="84964" b="83357"/>
              <a:stretch/>
            </p:blipFill>
            <p:spPr>
              <a:xfrm>
                <a:off x="10358908" y="6387331"/>
                <a:ext cx="1833092" cy="470669"/>
              </a:xfrm>
              <a:prstGeom prst="rect">
                <a:avLst/>
              </a:prstGeom>
            </p:spPr>
          </p:pic>
        </p:grpSp>
      </p:grpSp>
      <p:sp>
        <p:nvSpPr>
          <p:cNvPr id="2" name="Título 1">
            <a:extLst>
              <a:ext uri="{FF2B5EF4-FFF2-40B4-BE49-F238E27FC236}">
                <a16:creationId xmlns:a16="http://schemas.microsoft.com/office/drawing/2014/main" id="{BAF10217-1CAB-45FA-818F-FDACD3A2800B}"/>
              </a:ext>
            </a:extLst>
          </p:cNvPr>
          <p:cNvSpPr>
            <a:spLocks noGrp="1"/>
          </p:cNvSpPr>
          <p:nvPr>
            <p:ph type="ctrTitle"/>
          </p:nvPr>
        </p:nvSpPr>
        <p:spPr>
          <a:xfrm>
            <a:off x="2634803" y="2193906"/>
            <a:ext cx="6922395" cy="2119547"/>
          </a:xfrm>
        </p:spPr>
        <p:txBody>
          <a:bodyPr>
            <a:noAutofit/>
          </a:bodyPr>
          <a:lstStyle/>
          <a:p>
            <a:r>
              <a:rPr lang="es-PE" sz="4800" dirty="0">
                <a:solidFill>
                  <a:srgbClr val="BE810A"/>
                </a:solidFill>
                <a:latin typeface="Gill Sans MT" panose="020B0502020104020203" pitchFamily="34" charset="0"/>
              </a:rPr>
              <a:t>¿SABES QUÉ SE PINTABA EN LOS VIRREINATOS AMERICANOS?</a:t>
            </a:r>
          </a:p>
        </p:txBody>
      </p:sp>
      <p:grpSp>
        <p:nvGrpSpPr>
          <p:cNvPr id="43" name="Grupo 42">
            <a:extLst>
              <a:ext uri="{FF2B5EF4-FFF2-40B4-BE49-F238E27FC236}">
                <a16:creationId xmlns:a16="http://schemas.microsoft.com/office/drawing/2014/main" id="{4C2035EE-7AE2-446D-BFE4-854A8810752D}"/>
              </a:ext>
            </a:extLst>
          </p:cNvPr>
          <p:cNvGrpSpPr/>
          <p:nvPr/>
        </p:nvGrpSpPr>
        <p:grpSpPr>
          <a:xfrm>
            <a:off x="10001912" y="6031422"/>
            <a:ext cx="1802913" cy="596175"/>
            <a:chOff x="10001912" y="6031422"/>
            <a:chExt cx="1802913" cy="596175"/>
          </a:xfrm>
        </p:grpSpPr>
        <p:cxnSp>
          <p:nvCxnSpPr>
            <p:cNvPr id="8" name="Conector recto 7">
              <a:extLst>
                <a:ext uri="{FF2B5EF4-FFF2-40B4-BE49-F238E27FC236}">
                  <a16:creationId xmlns:a16="http://schemas.microsoft.com/office/drawing/2014/main" id="{4AF27B7B-0B71-41C8-B620-73C28E2434B4}"/>
                </a:ext>
              </a:extLst>
            </p:cNvPr>
            <p:cNvCxnSpPr>
              <a:cxnSpLocks/>
            </p:cNvCxnSpPr>
            <p:nvPr/>
          </p:nvCxnSpPr>
          <p:spPr>
            <a:xfrm>
              <a:off x="11253931" y="6031422"/>
              <a:ext cx="0" cy="596175"/>
            </a:xfrm>
            <a:prstGeom prst="line">
              <a:avLst/>
            </a:prstGeom>
            <a:ln>
              <a:solidFill>
                <a:srgbClr val="BE810A"/>
              </a:solidFill>
              <a:prstDash val="dash"/>
            </a:ln>
          </p:spPr>
          <p:style>
            <a:lnRef idx="1">
              <a:schemeClr val="accent1"/>
            </a:lnRef>
            <a:fillRef idx="0">
              <a:schemeClr val="accent1"/>
            </a:fillRef>
            <a:effectRef idx="0">
              <a:schemeClr val="accent1"/>
            </a:effectRef>
            <a:fontRef idx="minor">
              <a:schemeClr val="tx1"/>
            </a:fontRef>
          </p:style>
        </p:cxnSp>
        <p:pic>
          <p:nvPicPr>
            <p:cNvPr id="40" name="Imagen 39">
              <a:extLst>
                <a:ext uri="{FF2B5EF4-FFF2-40B4-BE49-F238E27FC236}">
                  <a16:creationId xmlns:a16="http://schemas.microsoft.com/office/drawing/2014/main" id="{F810126E-C33F-4CB0-9CB1-55870375FFC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72427"/>
            <a:stretch/>
          </p:blipFill>
          <p:spPr>
            <a:xfrm>
              <a:off x="11364271" y="6065263"/>
              <a:ext cx="440554" cy="528492"/>
            </a:xfrm>
            <a:prstGeom prst="rect">
              <a:avLst/>
            </a:prstGeom>
          </p:spPr>
        </p:pic>
        <p:pic>
          <p:nvPicPr>
            <p:cNvPr id="41" name="Imagen 40">
              <a:extLst>
                <a:ext uri="{FF2B5EF4-FFF2-40B4-BE49-F238E27FC236}">
                  <a16:creationId xmlns:a16="http://schemas.microsoft.com/office/drawing/2014/main" id="{8F2628B0-556A-447F-A35F-8F39C388AB14}"/>
                </a:ext>
              </a:extLst>
            </p:cNvPr>
            <p:cNvPicPr>
              <a:picLocks noChangeAspect="1"/>
            </p:cNvPicPr>
            <p:nvPr/>
          </p:nvPicPr>
          <p:blipFill>
            <a:blip r:embed="rId4">
              <a:lum bright="70000" contrast="-70000"/>
              <a:extLst>
                <a:ext uri="{BEBA8EAE-BF5A-486C-A8C5-ECC9F3942E4B}">
                  <a14:imgProps xmlns:a14="http://schemas.microsoft.com/office/drawing/2010/main">
                    <a14:imgLayer r:embed="rId5">
                      <a14:imgEffect>
                        <a14:saturation sat="0"/>
                      </a14:imgEffect>
                    </a14:imgLayer>
                  </a14:imgProps>
                </a:ext>
                <a:ext uri="{28A0092B-C50C-407E-A947-70E740481C1C}">
                  <a14:useLocalDpi xmlns:a14="http://schemas.microsoft.com/office/drawing/2010/main" val="0"/>
                </a:ext>
              </a:extLst>
            </a:blip>
            <a:stretch>
              <a:fillRect/>
            </a:stretch>
          </p:blipFill>
          <p:spPr>
            <a:xfrm>
              <a:off x="10001912" y="6086238"/>
              <a:ext cx="1117864" cy="469503"/>
            </a:xfrm>
            <a:prstGeom prst="rect">
              <a:avLst/>
            </a:prstGeom>
          </p:spPr>
        </p:pic>
      </p:grpSp>
      <p:pic>
        <p:nvPicPr>
          <p:cNvPr id="3" name="Imagen 2" descr="Imagen que contiene Logotipo&#10;&#10;Descripción generada automáticamente">
            <a:extLst>
              <a:ext uri="{FF2B5EF4-FFF2-40B4-BE49-F238E27FC236}">
                <a16:creationId xmlns:a16="http://schemas.microsoft.com/office/drawing/2014/main" id="{5530607A-5099-461E-B183-FC504E04AEC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391831" y="6046448"/>
            <a:ext cx="2475926" cy="547307"/>
          </a:xfrm>
          <a:prstGeom prst="rect">
            <a:avLst/>
          </a:prstGeom>
        </p:spPr>
      </p:pic>
    </p:spTree>
    <p:extLst>
      <p:ext uri="{BB962C8B-B14F-4D97-AF65-F5344CB8AC3E}">
        <p14:creationId xmlns:p14="http://schemas.microsoft.com/office/powerpoint/2010/main" val="72396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AF10217-1CAB-45FA-818F-FDACD3A2800B}"/>
              </a:ext>
            </a:extLst>
          </p:cNvPr>
          <p:cNvSpPr>
            <a:spLocks noGrp="1"/>
          </p:cNvSpPr>
          <p:nvPr>
            <p:ph type="ctrTitle"/>
          </p:nvPr>
        </p:nvSpPr>
        <p:spPr/>
        <p:txBody>
          <a:bodyPr/>
          <a:lstStyle/>
          <a:p>
            <a:endParaRPr lang="es-PE" dirty="0"/>
          </a:p>
        </p:txBody>
      </p:sp>
      <p:sp>
        <p:nvSpPr>
          <p:cNvPr id="3" name="Subtítulo 2">
            <a:extLst>
              <a:ext uri="{FF2B5EF4-FFF2-40B4-BE49-F238E27FC236}">
                <a16:creationId xmlns:a16="http://schemas.microsoft.com/office/drawing/2014/main" id="{01A57767-3A86-420F-8120-2A05286B0C00}"/>
              </a:ext>
            </a:extLst>
          </p:cNvPr>
          <p:cNvSpPr>
            <a:spLocks noGrp="1"/>
          </p:cNvSpPr>
          <p:nvPr>
            <p:ph type="subTitle" idx="1"/>
          </p:nvPr>
        </p:nvSpPr>
        <p:spPr/>
        <p:txBody>
          <a:bodyPr/>
          <a:lstStyle/>
          <a:p>
            <a:endParaRPr lang="es-PE"/>
          </a:p>
        </p:txBody>
      </p:sp>
      <p:sp>
        <p:nvSpPr>
          <p:cNvPr id="4" name="Rectángulo 3">
            <a:extLst>
              <a:ext uri="{FF2B5EF4-FFF2-40B4-BE49-F238E27FC236}">
                <a16:creationId xmlns:a16="http://schemas.microsoft.com/office/drawing/2014/main" id="{967410AE-7DD2-4B15-A8F7-A0321FA1CBCE}"/>
              </a:ext>
            </a:extLst>
          </p:cNvPr>
          <p:cNvSpPr/>
          <p:nvPr/>
        </p:nvSpPr>
        <p:spPr>
          <a:xfrm>
            <a:off x="0" y="0"/>
            <a:ext cx="12192000" cy="6854552"/>
          </a:xfrm>
          <a:prstGeom prst="rect">
            <a:avLst/>
          </a:prstGeom>
          <a:solidFill>
            <a:srgbClr val="3432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grpSp>
        <p:nvGrpSpPr>
          <p:cNvPr id="15" name="Grupo 14">
            <a:extLst>
              <a:ext uri="{FF2B5EF4-FFF2-40B4-BE49-F238E27FC236}">
                <a16:creationId xmlns:a16="http://schemas.microsoft.com/office/drawing/2014/main" id="{3635CECE-1130-4218-9A2F-0F324CF8F407}"/>
              </a:ext>
            </a:extLst>
          </p:cNvPr>
          <p:cNvGrpSpPr/>
          <p:nvPr/>
        </p:nvGrpSpPr>
        <p:grpSpPr>
          <a:xfrm>
            <a:off x="10001912" y="6031422"/>
            <a:ext cx="1802913" cy="596175"/>
            <a:chOff x="10001912" y="6031422"/>
            <a:chExt cx="1802913" cy="596175"/>
          </a:xfrm>
        </p:grpSpPr>
        <p:cxnSp>
          <p:nvCxnSpPr>
            <p:cNvPr id="9" name="Conector recto 8">
              <a:extLst>
                <a:ext uri="{FF2B5EF4-FFF2-40B4-BE49-F238E27FC236}">
                  <a16:creationId xmlns:a16="http://schemas.microsoft.com/office/drawing/2014/main" id="{5D5A7349-1349-4AA2-BD77-138798C9FA01}"/>
                </a:ext>
              </a:extLst>
            </p:cNvPr>
            <p:cNvCxnSpPr>
              <a:cxnSpLocks/>
            </p:cNvCxnSpPr>
            <p:nvPr/>
          </p:nvCxnSpPr>
          <p:spPr>
            <a:xfrm>
              <a:off x="11253931" y="6031422"/>
              <a:ext cx="0" cy="596175"/>
            </a:xfrm>
            <a:prstGeom prst="line">
              <a:avLst/>
            </a:prstGeom>
            <a:ln>
              <a:solidFill>
                <a:srgbClr val="BE810A"/>
              </a:solidFill>
              <a:prstDash val="dash"/>
            </a:ln>
          </p:spPr>
          <p:style>
            <a:lnRef idx="1">
              <a:schemeClr val="accent1"/>
            </a:lnRef>
            <a:fillRef idx="0">
              <a:schemeClr val="accent1"/>
            </a:fillRef>
            <a:effectRef idx="0">
              <a:schemeClr val="accent1"/>
            </a:effectRef>
            <a:fontRef idx="minor">
              <a:schemeClr val="tx1"/>
            </a:fontRef>
          </p:style>
        </p:cxnSp>
        <p:pic>
          <p:nvPicPr>
            <p:cNvPr id="10" name="Imagen 9">
              <a:extLst>
                <a:ext uri="{FF2B5EF4-FFF2-40B4-BE49-F238E27FC236}">
                  <a16:creationId xmlns:a16="http://schemas.microsoft.com/office/drawing/2014/main" id="{5669C41B-ED14-4BB7-AACF-B5281075D3F2}"/>
                </a:ext>
              </a:extLst>
            </p:cNvPr>
            <p:cNvPicPr>
              <a:picLocks noChangeAspect="1"/>
            </p:cNvPicPr>
            <p:nvPr/>
          </p:nvPicPr>
          <p:blipFill rotWithShape="1">
            <a:blip r:embed="rId2">
              <a:extLst>
                <a:ext uri="{28A0092B-C50C-407E-A947-70E740481C1C}">
                  <a14:useLocalDpi xmlns:a14="http://schemas.microsoft.com/office/drawing/2010/main" val="0"/>
                </a:ext>
              </a:extLst>
            </a:blip>
            <a:srcRect r="72427"/>
            <a:stretch/>
          </p:blipFill>
          <p:spPr>
            <a:xfrm>
              <a:off x="11364271" y="6065263"/>
              <a:ext cx="440554" cy="528492"/>
            </a:xfrm>
            <a:prstGeom prst="rect">
              <a:avLst/>
            </a:prstGeom>
          </p:spPr>
        </p:pic>
        <p:pic>
          <p:nvPicPr>
            <p:cNvPr id="11" name="Imagen 10">
              <a:extLst>
                <a:ext uri="{FF2B5EF4-FFF2-40B4-BE49-F238E27FC236}">
                  <a16:creationId xmlns:a16="http://schemas.microsoft.com/office/drawing/2014/main" id="{0A862027-B7E8-4D23-88B0-FE5FCA2A45BB}"/>
                </a:ext>
              </a:extLst>
            </p:cNvPr>
            <p:cNvPicPr>
              <a:picLocks noChangeAspect="1"/>
            </p:cNvPicPr>
            <p:nvPr/>
          </p:nvPicPr>
          <p:blipFill>
            <a:blip r:embed="rId3">
              <a:lum bright="70000" contrast="-70000"/>
              <a:extLst>
                <a:ext uri="{28A0092B-C50C-407E-A947-70E740481C1C}">
                  <a14:useLocalDpi xmlns:a14="http://schemas.microsoft.com/office/drawing/2010/main" val="0"/>
                </a:ext>
              </a:extLst>
            </a:blip>
            <a:stretch>
              <a:fillRect/>
            </a:stretch>
          </p:blipFill>
          <p:spPr>
            <a:xfrm>
              <a:off x="10001912" y="6086238"/>
              <a:ext cx="1117864" cy="469503"/>
            </a:xfrm>
            <a:prstGeom prst="rect">
              <a:avLst/>
            </a:prstGeom>
          </p:spPr>
        </p:pic>
      </p:grpSp>
      <p:sp>
        <p:nvSpPr>
          <p:cNvPr id="13" name="Título 1">
            <a:extLst>
              <a:ext uri="{FF2B5EF4-FFF2-40B4-BE49-F238E27FC236}">
                <a16:creationId xmlns:a16="http://schemas.microsoft.com/office/drawing/2014/main" id="{3C3F5640-7086-44C5-949E-8841C28BA0AB}"/>
              </a:ext>
            </a:extLst>
          </p:cNvPr>
          <p:cNvSpPr txBox="1">
            <a:spLocks/>
          </p:cNvSpPr>
          <p:nvPr/>
        </p:nvSpPr>
        <p:spPr>
          <a:xfrm>
            <a:off x="395551" y="467880"/>
            <a:ext cx="6922395" cy="903150"/>
          </a:xfrm>
          <a:prstGeom prst="rect">
            <a:avLst/>
          </a:prstGeom>
        </p:spPr>
        <p:txBody>
          <a:bodyPr vert="horz" lIns="91440" tIns="45720" rIns="91440" bIns="45720" rtlCol="0" anchor="b">
            <a:normAutofit fontScale="9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s-PE" dirty="0">
                <a:solidFill>
                  <a:schemeClr val="bg1"/>
                </a:solidFill>
                <a:latin typeface="Gill Sans MT" panose="020B0502020104020203" pitchFamily="34" charset="0"/>
              </a:rPr>
              <a:t>FUENTES Y ENLACES:</a:t>
            </a:r>
          </a:p>
        </p:txBody>
      </p:sp>
      <p:sp>
        <p:nvSpPr>
          <p:cNvPr id="12" name="Título 1">
            <a:extLst>
              <a:ext uri="{FF2B5EF4-FFF2-40B4-BE49-F238E27FC236}">
                <a16:creationId xmlns:a16="http://schemas.microsoft.com/office/drawing/2014/main" id="{BAF10217-1CAB-45FA-818F-FDACD3A2800B}"/>
              </a:ext>
            </a:extLst>
          </p:cNvPr>
          <p:cNvSpPr txBox="1">
            <a:spLocks/>
          </p:cNvSpPr>
          <p:nvPr/>
        </p:nvSpPr>
        <p:spPr>
          <a:xfrm>
            <a:off x="413150" y="2054788"/>
            <a:ext cx="6922395" cy="274842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342900" indent="-342900" algn="just">
              <a:buAutoNum type="arabicPeriod"/>
            </a:pPr>
            <a:r>
              <a:rPr lang="es-PE" sz="1400" dirty="0">
                <a:solidFill>
                  <a:srgbClr val="BE810A"/>
                </a:solidFill>
                <a:latin typeface="Gill Sans MT" panose="020B0502020104020203" pitchFamily="34" charset="0"/>
              </a:rPr>
              <a:t>Borja, Jaime. Los ingenios del pincel. </a:t>
            </a:r>
            <a:r>
              <a:rPr lang="es-ES" sz="1400" dirty="0">
                <a:solidFill>
                  <a:srgbClr val="BE810A"/>
                </a:solidFill>
                <a:latin typeface="Gill Sans MT" panose="020B0502020104020203" pitchFamily="34" charset="0"/>
              </a:rPr>
              <a:t>Geografía de la pintura y cultura visual en América colonial. </a:t>
            </a:r>
            <a:r>
              <a:rPr lang="es-PE" sz="1400" dirty="0">
                <a:solidFill>
                  <a:srgbClr val="BE810A"/>
                </a:solidFill>
                <a:latin typeface="Gill Sans MT" panose="020B0502020104020203" pitchFamily="34" charset="0"/>
              </a:rPr>
              <a:t> E-book: </a:t>
            </a:r>
            <a:r>
              <a:rPr lang="es-PE" sz="1400" dirty="0">
                <a:solidFill>
                  <a:srgbClr val="BE810A"/>
                </a:solidFill>
                <a:latin typeface="Gill Sans MT" panose="020B0502020104020203" pitchFamily="34" charset="0"/>
                <a:hlinkClick r:id="rId4"/>
              </a:rPr>
              <a:t>https://losingeniosdelpincel.uniandes.edu.co/#!/intro/1</a:t>
            </a:r>
            <a:r>
              <a:rPr lang="es-PE" sz="1400" dirty="0">
                <a:solidFill>
                  <a:srgbClr val="BE810A"/>
                </a:solidFill>
                <a:latin typeface="Gill Sans MT" panose="020B0502020104020203" pitchFamily="34" charset="0"/>
              </a:rPr>
              <a:t> </a:t>
            </a:r>
          </a:p>
          <a:p>
            <a:pPr marL="342900" indent="-342900" algn="just">
              <a:buAutoNum type="arabicPeriod"/>
            </a:pPr>
            <a:endParaRPr lang="es-PE" sz="1400" dirty="0">
              <a:solidFill>
                <a:srgbClr val="BE810A"/>
              </a:solidFill>
              <a:latin typeface="Gill Sans MT" panose="020B0502020104020203" pitchFamily="34" charset="0"/>
            </a:endParaRPr>
          </a:p>
          <a:p>
            <a:pPr marL="342900" indent="-342900" algn="l">
              <a:buAutoNum type="arabicPeriod"/>
            </a:pPr>
            <a:r>
              <a:rPr lang="en-US" sz="1400" dirty="0">
                <a:solidFill>
                  <a:srgbClr val="BE810A"/>
                </a:solidFill>
                <a:latin typeface="Gill Sans MT" panose="020B0502020104020203" pitchFamily="34" charset="0"/>
              </a:rPr>
              <a:t>Project on the Engraved Sources of Spanish Colonial Art (PESSCA)</a:t>
            </a:r>
            <a:r>
              <a:rPr lang="es-PE" sz="1400" dirty="0">
                <a:solidFill>
                  <a:srgbClr val="BE810A"/>
                </a:solidFill>
                <a:latin typeface="Gill Sans MT" panose="020B0502020104020203" pitchFamily="34" charset="0"/>
              </a:rPr>
              <a:t>. </a:t>
            </a:r>
            <a:r>
              <a:rPr lang="es-PE" sz="1400" dirty="0">
                <a:solidFill>
                  <a:srgbClr val="BE810A"/>
                </a:solidFill>
                <a:latin typeface="Gill Sans MT" panose="020B0502020104020203" pitchFamily="34" charset="0"/>
                <a:hlinkClick r:id="rId5"/>
              </a:rPr>
              <a:t>https://colonialart.org/</a:t>
            </a:r>
            <a:endParaRPr lang="es-PE" sz="1400" dirty="0">
              <a:solidFill>
                <a:srgbClr val="BE810A"/>
              </a:solidFill>
              <a:latin typeface="Gill Sans MT" panose="020B0502020104020203" pitchFamily="34" charset="0"/>
            </a:endParaRPr>
          </a:p>
          <a:p>
            <a:pPr marL="342900" indent="-342900" algn="just">
              <a:buAutoNum type="arabicPeriod"/>
            </a:pPr>
            <a:endParaRPr lang="es-PE" sz="1400" dirty="0">
              <a:solidFill>
                <a:srgbClr val="BE810A"/>
              </a:solidFill>
              <a:latin typeface="Gill Sans MT" panose="020B0502020104020203" pitchFamily="34" charset="0"/>
            </a:endParaRPr>
          </a:p>
          <a:p>
            <a:pPr marL="342900" indent="-342900" algn="l">
              <a:buAutoNum type="arabicPeriod"/>
            </a:pPr>
            <a:r>
              <a:rPr lang="es-PE" sz="1400" dirty="0">
                <a:solidFill>
                  <a:srgbClr val="BE810A"/>
                </a:solidFill>
                <a:latin typeface="Gill Sans MT" panose="020B0502020104020203" pitchFamily="34" charset="0"/>
              </a:rPr>
              <a:t>Proyecto ARCA. Cultura visual de las Américas. </a:t>
            </a:r>
            <a:r>
              <a:rPr lang="es-PE" sz="1400" dirty="0">
                <a:solidFill>
                  <a:srgbClr val="BE810A"/>
                </a:solidFill>
                <a:latin typeface="Gill Sans MT" panose="020B0502020104020203" pitchFamily="34" charset="0"/>
                <a:hlinkClick r:id="rId6"/>
              </a:rPr>
              <a:t>http://artecolonialamericano.az.uniandes.edu.co:8080/</a:t>
            </a:r>
            <a:r>
              <a:rPr lang="es-PE" sz="1400" dirty="0">
                <a:solidFill>
                  <a:srgbClr val="BE810A"/>
                </a:solidFill>
                <a:latin typeface="Gill Sans MT" panose="020B0502020104020203" pitchFamily="34" charset="0"/>
              </a:rPr>
              <a:t> </a:t>
            </a:r>
          </a:p>
          <a:p>
            <a:pPr marL="342900" indent="-342900" algn="just">
              <a:buAutoNum type="arabicPeriod"/>
            </a:pPr>
            <a:endParaRPr lang="es-PE" sz="1400" dirty="0">
              <a:solidFill>
                <a:srgbClr val="BE810A"/>
              </a:solidFill>
              <a:latin typeface="Gill Sans MT" panose="020B0502020104020203" pitchFamily="34" charset="0"/>
            </a:endParaRPr>
          </a:p>
          <a:p>
            <a:pPr marL="342900" indent="-342900" algn="just">
              <a:buAutoNum type="arabicPeriod"/>
            </a:pPr>
            <a:r>
              <a:rPr lang="es-PE" sz="1400" dirty="0">
                <a:solidFill>
                  <a:srgbClr val="BE810A"/>
                </a:solidFill>
                <a:latin typeface="Gill Sans MT" panose="020B0502020104020203" pitchFamily="34" charset="0"/>
                <a:hlinkClick r:id="rId7"/>
              </a:rPr>
              <a:t>http://museopedrodeosma.org/</a:t>
            </a:r>
            <a:endParaRPr lang="es-PE" sz="1400" dirty="0">
              <a:solidFill>
                <a:srgbClr val="BE810A"/>
              </a:solidFill>
              <a:latin typeface="Gill Sans MT" panose="020B0502020104020203" pitchFamily="34" charset="0"/>
            </a:endParaRPr>
          </a:p>
          <a:p>
            <a:pPr marL="342900" indent="-342900" algn="just">
              <a:buAutoNum type="arabicPeriod"/>
            </a:pPr>
            <a:endParaRPr lang="es-PE" sz="1400" dirty="0">
              <a:solidFill>
                <a:srgbClr val="BE810A"/>
              </a:solidFill>
              <a:latin typeface="Gill Sans MT" panose="020B0502020104020203" pitchFamily="34" charset="0"/>
            </a:endParaRPr>
          </a:p>
          <a:p>
            <a:pPr marL="342900" indent="-342900" algn="just">
              <a:buAutoNum type="arabicPeriod"/>
            </a:pPr>
            <a:r>
              <a:rPr lang="es-PE" sz="1400" dirty="0">
                <a:solidFill>
                  <a:srgbClr val="BE810A"/>
                </a:solidFill>
                <a:latin typeface="Gill Sans MT" panose="020B0502020104020203" pitchFamily="34" charset="0"/>
                <a:hlinkClick r:id="rId8"/>
              </a:rPr>
              <a:t>http://estudiosindianos.org/</a:t>
            </a:r>
            <a:endParaRPr lang="es-PE" sz="1400" dirty="0">
              <a:solidFill>
                <a:srgbClr val="BE810A"/>
              </a:solidFill>
              <a:latin typeface="Gill Sans MT" panose="020B0502020104020203" pitchFamily="34" charset="0"/>
            </a:endParaRPr>
          </a:p>
          <a:p>
            <a:pPr marL="342900" indent="-342900" algn="just">
              <a:buAutoNum type="arabicPeriod"/>
            </a:pPr>
            <a:endParaRPr lang="es-PE" sz="1400" dirty="0">
              <a:solidFill>
                <a:srgbClr val="BE810A"/>
              </a:solidFill>
              <a:latin typeface="Gill Sans MT" panose="020B0502020104020203" pitchFamily="34" charset="0"/>
            </a:endParaRPr>
          </a:p>
        </p:txBody>
      </p:sp>
      <p:sp>
        <p:nvSpPr>
          <p:cNvPr id="14" name="Título 1">
            <a:extLst>
              <a:ext uri="{FF2B5EF4-FFF2-40B4-BE49-F238E27FC236}">
                <a16:creationId xmlns:a16="http://schemas.microsoft.com/office/drawing/2014/main" id="{FA9427D2-5C2F-45B2-8C7F-555F39D6A2BB}"/>
              </a:ext>
            </a:extLst>
          </p:cNvPr>
          <p:cNvSpPr txBox="1">
            <a:spLocks/>
          </p:cNvSpPr>
          <p:nvPr/>
        </p:nvSpPr>
        <p:spPr>
          <a:xfrm>
            <a:off x="9206324" y="2054788"/>
            <a:ext cx="1743494" cy="791659"/>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PE" dirty="0">
                <a:solidFill>
                  <a:schemeClr val="bg1"/>
                </a:solidFill>
                <a:latin typeface="Gill Sans MT" panose="020B0502020104020203" pitchFamily="34" charset="0"/>
              </a:rPr>
              <a:t>PARA SABER MÁS INGRESA A NUESTRAS REDES SOCIALES</a:t>
            </a:r>
          </a:p>
        </p:txBody>
      </p:sp>
      <p:pic>
        <p:nvPicPr>
          <p:cNvPr id="16" name="Imagen 15">
            <a:extLst>
              <a:ext uri="{FF2B5EF4-FFF2-40B4-BE49-F238E27FC236}">
                <a16:creationId xmlns:a16="http://schemas.microsoft.com/office/drawing/2014/main" id="{1C443AB8-5B8A-4A0D-9D37-81ACA323CD36}"/>
              </a:ext>
            </a:extLst>
          </p:cNvPr>
          <p:cNvPicPr>
            <a:picLocks noChangeAspect="1"/>
          </p:cNvPicPr>
          <p:nvPr/>
        </p:nvPicPr>
        <p:blipFill>
          <a:blip r:embed="rId9"/>
          <a:stretch>
            <a:fillRect/>
          </a:stretch>
        </p:blipFill>
        <p:spPr>
          <a:xfrm>
            <a:off x="8902212" y="3824152"/>
            <a:ext cx="2351719" cy="852773"/>
          </a:xfrm>
          <a:prstGeom prst="rect">
            <a:avLst/>
          </a:prstGeom>
        </p:spPr>
      </p:pic>
      <p:pic>
        <p:nvPicPr>
          <p:cNvPr id="19" name="Imagen 18" descr="Imagen que contiene Logotipo&#10;&#10;Descripción generada automáticamente">
            <a:extLst>
              <a:ext uri="{FF2B5EF4-FFF2-40B4-BE49-F238E27FC236}">
                <a16:creationId xmlns:a16="http://schemas.microsoft.com/office/drawing/2014/main" id="{B7FB5842-F8CC-42A1-8F74-8FBC1513E27A}"/>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391831" y="6046448"/>
            <a:ext cx="2475926" cy="547307"/>
          </a:xfrm>
          <a:prstGeom prst="rect">
            <a:avLst/>
          </a:prstGeom>
        </p:spPr>
      </p:pic>
      <p:cxnSp>
        <p:nvCxnSpPr>
          <p:cNvPr id="20" name="Conector recto de flecha 19">
            <a:extLst>
              <a:ext uri="{FF2B5EF4-FFF2-40B4-BE49-F238E27FC236}">
                <a16:creationId xmlns:a16="http://schemas.microsoft.com/office/drawing/2014/main" id="{2F92406A-ECCE-4BD3-9C50-B305D8564B04}"/>
              </a:ext>
            </a:extLst>
          </p:cNvPr>
          <p:cNvCxnSpPr/>
          <p:nvPr/>
        </p:nvCxnSpPr>
        <p:spPr>
          <a:xfrm>
            <a:off x="10078071" y="2919114"/>
            <a:ext cx="0" cy="791916"/>
          </a:xfrm>
          <a:prstGeom prst="straightConnector1">
            <a:avLst/>
          </a:prstGeom>
          <a:ln>
            <a:solidFill>
              <a:srgbClr val="BE810A"/>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3174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ángulo 11">
            <a:extLst>
              <a:ext uri="{FF2B5EF4-FFF2-40B4-BE49-F238E27FC236}">
                <a16:creationId xmlns:a16="http://schemas.microsoft.com/office/drawing/2014/main" id="{967410AE-7DD2-4B15-A8F7-A0321FA1CBCE}"/>
              </a:ext>
            </a:extLst>
          </p:cNvPr>
          <p:cNvSpPr/>
          <p:nvPr/>
        </p:nvSpPr>
        <p:spPr>
          <a:xfrm>
            <a:off x="0" y="3448"/>
            <a:ext cx="12192000" cy="6854552"/>
          </a:xfrm>
          <a:prstGeom prst="rect">
            <a:avLst/>
          </a:prstGeom>
          <a:solidFill>
            <a:srgbClr val="BE81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grpSp>
        <p:nvGrpSpPr>
          <p:cNvPr id="15" name="Grupo 14">
            <a:extLst>
              <a:ext uri="{FF2B5EF4-FFF2-40B4-BE49-F238E27FC236}">
                <a16:creationId xmlns:a16="http://schemas.microsoft.com/office/drawing/2014/main" id="{3635CECE-1130-4218-9A2F-0F324CF8F407}"/>
              </a:ext>
            </a:extLst>
          </p:cNvPr>
          <p:cNvGrpSpPr/>
          <p:nvPr/>
        </p:nvGrpSpPr>
        <p:grpSpPr>
          <a:xfrm>
            <a:off x="10001912" y="6031422"/>
            <a:ext cx="1802913" cy="596175"/>
            <a:chOff x="10001912" y="6031422"/>
            <a:chExt cx="1802913" cy="596175"/>
          </a:xfrm>
        </p:grpSpPr>
        <p:cxnSp>
          <p:nvCxnSpPr>
            <p:cNvPr id="9" name="Conector recto 8">
              <a:extLst>
                <a:ext uri="{FF2B5EF4-FFF2-40B4-BE49-F238E27FC236}">
                  <a16:creationId xmlns:a16="http://schemas.microsoft.com/office/drawing/2014/main" id="{5D5A7349-1349-4AA2-BD77-138798C9FA01}"/>
                </a:ext>
              </a:extLst>
            </p:cNvPr>
            <p:cNvCxnSpPr>
              <a:cxnSpLocks/>
            </p:cNvCxnSpPr>
            <p:nvPr/>
          </p:nvCxnSpPr>
          <p:spPr>
            <a:xfrm>
              <a:off x="11253931" y="6031422"/>
              <a:ext cx="0" cy="596175"/>
            </a:xfrm>
            <a:prstGeom prst="line">
              <a:avLst/>
            </a:prstGeom>
            <a:ln>
              <a:solidFill>
                <a:srgbClr val="BE810A"/>
              </a:solidFill>
              <a:prstDash val="dash"/>
            </a:ln>
          </p:spPr>
          <p:style>
            <a:lnRef idx="1">
              <a:schemeClr val="accent1"/>
            </a:lnRef>
            <a:fillRef idx="0">
              <a:schemeClr val="accent1"/>
            </a:fillRef>
            <a:effectRef idx="0">
              <a:schemeClr val="accent1"/>
            </a:effectRef>
            <a:fontRef idx="minor">
              <a:schemeClr val="tx1"/>
            </a:fontRef>
          </p:style>
        </p:cxnSp>
        <p:pic>
          <p:nvPicPr>
            <p:cNvPr id="10" name="Imagen 9">
              <a:extLst>
                <a:ext uri="{FF2B5EF4-FFF2-40B4-BE49-F238E27FC236}">
                  <a16:creationId xmlns:a16="http://schemas.microsoft.com/office/drawing/2014/main" id="{5669C41B-ED14-4BB7-AACF-B5281075D3F2}"/>
                </a:ext>
              </a:extLst>
            </p:cNvPr>
            <p:cNvPicPr>
              <a:picLocks noChangeAspect="1"/>
            </p:cNvPicPr>
            <p:nvPr/>
          </p:nvPicPr>
          <p:blipFill rotWithShape="1">
            <a:blip r:embed="rId2">
              <a:extLst>
                <a:ext uri="{28A0092B-C50C-407E-A947-70E740481C1C}">
                  <a14:useLocalDpi xmlns:a14="http://schemas.microsoft.com/office/drawing/2010/main" val="0"/>
                </a:ext>
              </a:extLst>
            </a:blip>
            <a:srcRect r="72427"/>
            <a:stretch/>
          </p:blipFill>
          <p:spPr>
            <a:xfrm>
              <a:off x="11364271" y="6065263"/>
              <a:ext cx="440554" cy="528492"/>
            </a:xfrm>
            <a:prstGeom prst="rect">
              <a:avLst/>
            </a:prstGeom>
          </p:spPr>
        </p:pic>
        <p:pic>
          <p:nvPicPr>
            <p:cNvPr id="11" name="Imagen 10">
              <a:extLst>
                <a:ext uri="{FF2B5EF4-FFF2-40B4-BE49-F238E27FC236}">
                  <a16:creationId xmlns:a16="http://schemas.microsoft.com/office/drawing/2014/main" id="{0A862027-B7E8-4D23-88B0-FE5FCA2A45BB}"/>
                </a:ext>
              </a:extLst>
            </p:cNvPr>
            <p:cNvPicPr>
              <a:picLocks noChangeAspect="1"/>
            </p:cNvPicPr>
            <p:nvPr/>
          </p:nvPicPr>
          <p:blipFill>
            <a:blip r:embed="rId3">
              <a:lum bright="70000" contrast="-70000"/>
              <a:extLst>
                <a:ext uri="{28A0092B-C50C-407E-A947-70E740481C1C}">
                  <a14:useLocalDpi xmlns:a14="http://schemas.microsoft.com/office/drawing/2010/main" val="0"/>
                </a:ext>
              </a:extLst>
            </a:blip>
            <a:stretch>
              <a:fillRect/>
            </a:stretch>
          </p:blipFill>
          <p:spPr>
            <a:xfrm>
              <a:off x="10001912" y="6086238"/>
              <a:ext cx="1117864" cy="469503"/>
            </a:xfrm>
            <a:prstGeom prst="rect">
              <a:avLst/>
            </a:prstGeom>
          </p:spPr>
        </p:pic>
      </p:grpSp>
      <p:sp>
        <p:nvSpPr>
          <p:cNvPr id="13" name="Título 1">
            <a:extLst>
              <a:ext uri="{FF2B5EF4-FFF2-40B4-BE49-F238E27FC236}">
                <a16:creationId xmlns:a16="http://schemas.microsoft.com/office/drawing/2014/main" id="{3C3F5640-7086-44C5-949E-8841C28BA0AB}"/>
              </a:ext>
            </a:extLst>
          </p:cNvPr>
          <p:cNvSpPr txBox="1">
            <a:spLocks/>
          </p:cNvSpPr>
          <p:nvPr/>
        </p:nvSpPr>
        <p:spPr>
          <a:xfrm>
            <a:off x="283293" y="3013337"/>
            <a:ext cx="11908707" cy="83132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s-ES" sz="4800" dirty="0">
                <a:solidFill>
                  <a:schemeClr val="bg1"/>
                </a:solidFill>
                <a:latin typeface="Gill Sans MT" panose="020B0502020104020203" pitchFamily="34" charset="0"/>
              </a:rPr>
              <a:t>PINTAR EN LA AMÉRICA VIRREINAL</a:t>
            </a:r>
          </a:p>
        </p:txBody>
      </p:sp>
    </p:spTree>
    <p:extLst>
      <p:ext uri="{BB962C8B-B14F-4D97-AF65-F5344CB8AC3E}">
        <p14:creationId xmlns:p14="http://schemas.microsoft.com/office/powerpoint/2010/main" val="489940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06D14846-FBB1-4636-83C6-F70520C676DE}"/>
              </a:ext>
            </a:extLst>
          </p:cNvPr>
          <p:cNvSpPr/>
          <p:nvPr/>
        </p:nvSpPr>
        <p:spPr>
          <a:xfrm>
            <a:off x="0" y="3448"/>
            <a:ext cx="12192000" cy="6854552"/>
          </a:xfrm>
          <a:prstGeom prst="rect">
            <a:avLst/>
          </a:prstGeom>
          <a:solidFill>
            <a:srgbClr val="EFE8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grpSp>
        <p:nvGrpSpPr>
          <p:cNvPr id="4" name="Grupo 3">
            <a:extLst>
              <a:ext uri="{FF2B5EF4-FFF2-40B4-BE49-F238E27FC236}">
                <a16:creationId xmlns:a16="http://schemas.microsoft.com/office/drawing/2014/main" id="{0DE0477B-73AC-408C-BED7-DD1074A9DB46}"/>
              </a:ext>
            </a:extLst>
          </p:cNvPr>
          <p:cNvGrpSpPr/>
          <p:nvPr/>
        </p:nvGrpSpPr>
        <p:grpSpPr>
          <a:xfrm>
            <a:off x="10001913" y="6017520"/>
            <a:ext cx="1873444" cy="696515"/>
            <a:chOff x="10001913" y="6017520"/>
            <a:chExt cx="1873444" cy="696515"/>
          </a:xfrm>
        </p:grpSpPr>
        <p:pic>
          <p:nvPicPr>
            <p:cNvPr id="15" name="Imagen 14">
              <a:extLst>
                <a:ext uri="{FF2B5EF4-FFF2-40B4-BE49-F238E27FC236}">
                  <a16:creationId xmlns:a16="http://schemas.microsoft.com/office/drawing/2014/main" id="{C354DFCB-3807-4932-83B7-0F71E0C01A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01913" y="6136895"/>
              <a:ext cx="1117864" cy="469503"/>
            </a:xfrm>
            <a:prstGeom prst="rect">
              <a:avLst/>
            </a:prstGeom>
          </p:spPr>
        </p:pic>
        <p:pic>
          <p:nvPicPr>
            <p:cNvPr id="16" name="Imagen 15">
              <a:extLst>
                <a:ext uri="{FF2B5EF4-FFF2-40B4-BE49-F238E27FC236}">
                  <a16:creationId xmlns:a16="http://schemas.microsoft.com/office/drawing/2014/main" id="{15249E79-43A4-41F1-9EDB-C5647B1EDDE2}"/>
                </a:ext>
              </a:extLst>
            </p:cNvPr>
            <p:cNvPicPr>
              <a:picLocks noChangeAspect="1"/>
            </p:cNvPicPr>
            <p:nvPr/>
          </p:nvPicPr>
          <p:blipFill>
            <a:blip r:embed="rId3" cstate="print">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tretch>
              <a:fillRect/>
            </a:stretch>
          </p:blipFill>
          <p:spPr>
            <a:xfrm>
              <a:off x="11253931" y="6017520"/>
              <a:ext cx="621426" cy="696515"/>
            </a:xfrm>
            <a:prstGeom prst="rect">
              <a:avLst/>
            </a:prstGeom>
          </p:spPr>
        </p:pic>
        <p:cxnSp>
          <p:nvCxnSpPr>
            <p:cNvPr id="17" name="Conector recto 16">
              <a:extLst>
                <a:ext uri="{FF2B5EF4-FFF2-40B4-BE49-F238E27FC236}">
                  <a16:creationId xmlns:a16="http://schemas.microsoft.com/office/drawing/2014/main" id="{DD58B9D6-1709-43A8-A7B0-6909122E7C70}"/>
                </a:ext>
              </a:extLst>
            </p:cNvPr>
            <p:cNvCxnSpPr>
              <a:cxnSpLocks/>
            </p:cNvCxnSpPr>
            <p:nvPr/>
          </p:nvCxnSpPr>
          <p:spPr>
            <a:xfrm>
              <a:off x="11253931" y="6063044"/>
              <a:ext cx="0" cy="596175"/>
            </a:xfrm>
            <a:prstGeom prst="line">
              <a:avLst/>
            </a:prstGeom>
            <a:ln>
              <a:solidFill>
                <a:srgbClr val="343246"/>
              </a:solidFill>
              <a:prstDash val="dash"/>
            </a:ln>
          </p:spPr>
          <p:style>
            <a:lnRef idx="1">
              <a:schemeClr val="accent1"/>
            </a:lnRef>
            <a:fillRef idx="0">
              <a:schemeClr val="accent1"/>
            </a:fillRef>
            <a:effectRef idx="0">
              <a:schemeClr val="accent1"/>
            </a:effectRef>
            <a:fontRef idx="minor">
              <a:schemeClr val="tx1"/>
            </a:fontRef>
          </p:style>
        </p:cxnSp>
      </p:grpSp>
      <p:grpSp>
        <p:nvGrpSpPr>
          <p:cNvPr id="22" name="Grupo 21">
            <a:extLst>
              <a:ext uri="{FF2B5EF4-FFF2-40B4-BE49-F238E27FC236}">
                <a16:creationId xmlns:a16="http://schemas.microsoft.com/office/drawing/2014/main" id="{60B51CB5-D36F-4981-B449-AF603813A7CB}"/>
              </a:ext>
            </a:extLst>
          </p:cNvPr>
          <p:cNvGrpSpPr/>
          <p:nvPr/>
        </p:nvGrpSpPr>
        <p:grpSpPr>
          <a:xfrm>
            <a:off x="0" y="6328125"/>
            <a:ext cx="9758149" cy="114338"/>
            <a:chOff x="0" y="0"/>
            <a:chExt cx="12192000" cy="1122363"/>
          </a:xfrm>
        </p:grpSpPr>
        <p:pic>
          <p:nvPicPr>
            <p:cNvPr id="39" name="Imagen 38">
              <a:extLst>
                <a:ext uri="{FF2B5EF4-FFF2-40B4-BE49-F238E27FC236}">
                  <a16:creationId xmlns:a16="http://schemas.microsoft.com/office/drawing/2014/main" id="{4F9FED94-1D4E-4E69-A03F-062B739CFBD5}"/>
                </a:ext>
              </a:extLst>
            </p:cNvPr>
            <p:cNvPicPr>
              <a:picLocks noChangeAspect="1"/>
            </p:cNvPicPr>
            <p:nvPr/>
          </p:nvPicPr>
          <p:blipFill rotWithShape="1">
            <a:blip r:embed="rId5"/>
            <a:srcRect l="1" t="9777" r="57516" b="73880"/>
            <a:stretch/>
          </p:blipFill>
          <p:spPr>
            <a:xfrm>
              <a:off x="0" y="2067"/>
              <a:ext cx="5179454" cy="1120296"/>
            </a:xfrm>
            <a:prstGeom prst="rect">
              <a:avLst/>
            </a:prstGeom>
          </p:spPr>
        </p:pic>
        <p:pic>
          <p:nvPicPr>
            <p:cNvPr id="40" name="Imagen 39">
              <a:extLst>
                <a:ext uri="{FF2B5EF4-FFF2-40B4-BE49-F238E27FC236}">
                  <a16:creationId xmlns:a16="http://schemas.microsoft.com/office/drawing/2014/main" id="{DB3D5344-F70B-4E43-88DC-39A95C548A54}"/>
                </a:ext>
              </a:extLst>
            </p:cNvPr>
            <p:cNvPicPr>
              <a:picLocks noChangeAspect="1"/>
            </p:cNvPicPr>
            <p:nvPr/>
          </p:nvPicPr>
          <p:blipFill rotWithShape="1">
            <a:blip r:embed="rId5"/>
            <a:srcRect l="1" t="9777" r="57516" b="73880"/>
            <a:stretch/>
          </p:blipFill>
          <p:spPr>
            <a:xfrm>
              <a:off x="5179454" y="2067"/>
              <a:ext cx="5179454" cy="1120296"/>
            </a:xfrm>
            <a:prstGeom prst="rect">
              <a:avLst/>
            </a:prstGeom>
          </p:spPr>
        </p:pic>
        <p:pic>
          <p:nvPicPr>
            <p:cNvPr id="41" name="Imagen 40">
              <a:extLst>
                <a:ext uri="{FF2B5EF4-FFF2-40B4-BE49-F238E27FC236}">
                  <a16:creationId xmlns:a16="http://schemas.microsoft.com/office/drawing/2014/main" id="{AB98CD7A-781C-461B-832F-870211CD40EF}"/>
                </a:ext>
              </a:extLst>
            </p:cNvPr>
            <p:cNvPicPr>
              <a:picLocks noChangeAspect="1"/>
            </p:cNvPicPr>
            <p:nvPr/>
          </p:nvPicPr>
          <p:blipFill rotWithShape="1">
            <a:blip r:embed="rId5"/>
            <a:srcRect l="1" t="9777" r="84964" b="73880"/>
            <a:stretch/>
          </p:blipFill>
          <p:spPr>
            <a:xfrm>
              <a:off x="10358908" y="0"/>
              <a:ext cx="1833092" cy="1120296"/>
            </a:xfrm>
            <a:prstGeom prst="rect">
              <a:avLst/>
            </a:prstGeom>
          </p:spPr>
        </p:pic>
      </p:grpSp>
      <p:sp>
        <p:nvSpPr>
          <p:cNvPr id="19" name="Subtítulo 2">
            <a:extLst>
              <a:ext uri="{FF2B5EF4-FFF2-40B4-BE49-F238E27FC236}">
                <a16:creationId xmlns:a16="http://schemas.microsoft.com/office/drawing/2014/main" id="{2EFB2F24-274C-49A9-A8E9-1E6F616ED1E4}"/>
              </a:ext>
            </a:extLst>
          </p:cNvPr>
          <p:cNvSpPr txBox="1">
            <a:spLocks/>
          </p:cNvSpPr>
          <p:nvPr/>
        </p:nvSpPr>
        <p:spPr>
          <a:xfrm>
            <a:off x="640172" y="1021863"/>
            <a:ext cx="4145495" cy="428763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spcBef>
                <a:spcPts val="0"/>
              </a:spcBef>
            </a:pPr>
            <a:r>
              <a:rPr lang="es-ES" sz="1600" dirty="0">
                <a:solidFill>
                  <a:srgbClr val="343246"/>
                </a:solidFill>
                <a:latin typeface="Gill Sans MT" panose="020B0502020104020203" pitchFamily="34" charset="0"/>
              </a:rPr>
              <a:t>La pintura de la derecha es una de las pocas representaciones americanas que nos permite imaginar cómo se llevaba a cabo el oficio de la pintura en el siglo </a:t>
            </a:r>
            <a:r>
              <a:rPr lang="es-ES" sz="1600" cap="small" dirty="0" err="1">
                <a:solidFill>
                  <a:srgbClr val="343246"/>
                </a:solidFill>
                <a:latin typeface="Gill Sans MT" panose="020B0502020104020203" pitchFamily="34" charset="0"/>
              </a:rPr>
              <a:t>xviii</a:t>
            </a:r>
            <a:r>
              <a:rPr lang="es-ES" sz="1600" dirty="0">
                <a:solidFill>
                  <a:srgbClr val="343246"/>
                </a:solidFill>
                <a:latin typeface="Gill Sans MT" panose="020B0502020104020203" pitchFamily="34" charset="0"/>
              </a:rPr>
              <a:t>. Se trata del taller de un pintor durante la sesión de un retrato. A su lado, el aprendiz sostiene un grabado mientras que atrás el oficial prepara las telas. Es la tradicional </a:t>
            </a:r>
            <a:r>
              <a:rPr lang="es-ES" sz="1600" i="1" dirty="0">
                <a:solidFill>
                  <a:srgbClr val="343246"/>
                </a:solidFill>
                <a:latin typeface="Gill Sans MT" panose="020B0502020104020203" pitchFamily="34" charset="0"/>
              </a:rPr>
              <a:t>tienda</a:t>
            </a:r>
            <a:r>
              <a:rPr lang="es-ES" sz="1600" dirty="0">
                <a:solidFill>
                  <a:srgbClr val="343246"/>
                </a:solidFill>
                <a:latin typeface="Gill Sans MT" panose="020B0502020104020203" pitchFamily="34" charset="0"/>
              </a:rPr>
              <a:t> de un obrador virreinal: al mismo tiempo que practica, enseña el oficio.</a:t>
            </a:r>
          </a:p>
          <a:p>
            <a:pPr algn="just">
              <a:spcBef>
                <a:spcPts val="0"/>
              </a:spcBef>
            </a:pPr>
            <a:endParaRPr lang="es-ES" sz="1600" dirty="0">
              <a:solidFill>
                <a:srgbClr val="343246"/>
              </a:solidFill>
              <a:latin typeface="Gill Sans MT" panose="020B0502020104020203" pitchFamily="34" charset="0"/>
            </a:endParaRPr>
          </a:p>
          <a:p>
            <a:pPr algn="just">
              <a:spcBef>
                <a:spcPts val="0"/>
              </a:spcBef>
            </a:pPr>
            <a:r>
              <a:rPr lang="es-ES" sz="1600" dirty="0">
                <a:solidFill>
                  <a:srgbClr val="343246"/>
                </a:solidFill>
                <a:latin typeface="Gill Sans MT" panose="020B0502020104020203" pitchFamily="34" charset="0"/>
              </a:rPr>
              <a:t>En términos generales, la organización interna de los talleres fue similar a la española: estaban compuestos por maestro, oficial y aprendiz. En muchos lugares, los talleres de pintura recibieron el nombre de </a:t>
            </a:r>
            <a:r>
              <a:rPr lang="es-ES" sz="1600" i="1" dirty="0">
                <a:solidFill>
                  <a:srgbClr val="343246"/>
                </a:solidFill>
                <a:latin typeface="Gill Sans MT" panose="020B0502020104020203" pitchFamily="34" charset="0"/>
              </a:rPr>
              <a:t>tiendas</a:t>
            </a:r>
            <a:r>
              <a:rPr lang="es-ES" sz="1600" dirty="0">
                <a:solidFill>
                  <a:srgbClr val="343246"/>
                </a:solidFill>
                <a:latin typeface="Gill Sans MT" panose="020B0502020104020203" pitchFamily="34" charset="0"/>
              </a:rPr>
              <a:t> u </a:t>
            </a:r>
            <a:r>
              <a:rPr lang="es-ES" sz="1600" i="1" dirty="0">
                <a:solidFill>
                  <a:srgbClr val="343246"/>
                </a:solidFill>
                <a:latin typeface="Gill Sans MT" panose="020B0502020104020203" pitchFamily="34" charset="0"/>
              </a:rPr>
              <a:t>oficinas</a:t>
            </a:r>
            <a:r>
              <a:rPr lang="es-ES" sz="1600" dirty="0">
                <a:solidFill>
                  <a:srgbClr val="343246"/>
                </a:solidFill>
                <a:latin typeface="Gill Sans MT" panose="020B0502020104020203" pitchFamily="34" charset="0"/>
              </a:rPr>
              <a:t>. Estos eran organizados por un maestro, quien se comprometía a acoger en su casa a un aprendiz por un tiempo determinado para enseñarle el oficio. </a:t>
            </a:r>
          </a:p>
        </p:txBody>
      </p:sp>
      <p:pic>
        <p:nvPicPr>
          <p:cNvPr id="2" name="Picture 2">
            <a:extLst>
              <a:ext uri="{FF2B5EF4-FFF2-40B4-BE49-F238E27FC236}">
                <a16:creationId xmlns:a16="http://schemas.microsoft.com/office/drawing/2014/main" id="{EF6B0C87-D6E9-4030-86CF-2AA5B9B1E01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25838" y="805558"/>
            <a:ext cx="6311144" cy="4720246"/>
          </a:xfrm>
          <a:prstGeom prst="rect">
            <a:avLst/>
          </a:prstGeom>
          <a:noFill/>
          <a:ln w="38100">
            <a:solidFill>
              <a:srgbClr val="BE810A"/>
            </a:solidFill>
          </a:ln>
          <a:extLst>
            <a:ext uri="{909E8E84-426E-40DD-AFC4-6F175D3DCCD1}">
              <a14:hiddenFill xmlns:a14="http://schemas.microsoft.com/office/drawing/2010/main">
                <a:solidFill>
                  <a:srgbClr val="FFFFFF"/>
                </a:solidFill>
              </a14:hiddenFill>
            </a:ext>
          </a:extLst>
        </p:spPr>
      </p:pic>
      <p:sp>
        <p:nvSpPr>
          <p:cNvPr id="3" name="CuadroTexto 2">
            <a:extLst>
              <a:ext uri="{FF2B5EF4-FFF2-40B4-BE49-F238E27FC236}">
                <a16:creationId xmlns:a16="http://schemas.microsoft.com/office/drawing/2014/main" id="{BDEDC0AC-EBA0-48CF-B36B-1180404A6B11}"/>
              </a:ext>
            </a:extLst>
          </p:cNvPr>
          <p:cNvSpPr txBox="1"/>
          <p:nvPr/>
        </p:nvSpPr>
        <p:spPr>
          <a:xfrm>
            <a:off x="9730875" y="107595"/>
            <a:ext cx="2144482" cy="553998"/>
          </a:xfrm>
          <a:prstGeom prst="rect">
            <a:avLst/>
          </a:prstGeom>
          <a:noFill/>
        </p:spPr>
        <p:txBody>
          <a:bodyPr wrap="square" rtlCol="0">
            <a:spAutoFit/>
          </a:bodyPr>
          <a:lstStyle/>
          <a:p>
            <a:r>
              <a:rPr lang="es-ES" sz="1000" b="1" i="1" dirty="0"/>
              <a:t>De Albina y Español nace Tornatrás.</a:t>
            </a:r>
          </a:p>
          <a:p>
            <a:r>
              <a:rPr lang="es-PE" sz="1000" b="1" dirty="0"/>
              <a:t>Anónimo, 1785.</a:t>
            </a:r>
          </a:p>
          <a:p>
            <a:r>
              <a:rPr lang="es-PE" sz="1000" dirty="0"/>
              <a:t>Créditos: Arca, Arte Colonial (1111).</a:t>
            </a:r>
          </a:p>
        </p:txBody>
      </p:sp>
    </p:spTree>
    <p:extLst>
      <p:ext uri="{BB962C8B-B14F-4D97-AF65-F5344CB8AC3E}">
        <p14:creationId xmlns:p14="http://schemas.microsoft.com/office/powerpoint/2010/main" val="2703137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06D14846-FBB1-4636-83C6-F70520C676DE}"/>
              </a:ext>
            </a:extLst>
          </p:cNvPr>
          <p:cNvSpPr/>
          <p:nvPr/>
        </p:nvSpPr>
        <p:spPr>
          <a:xfrm>
            <a:off x="-1" y="3448"/>
            <a:ext cx="12192000" cy="6854552"/>
          </a:xfrm>
          <a:prstGeom prst="rect">
            <a:avLst/>
          </a:prstGeom>
          <a:solidFill>
            <a:srgbClr val="EFE8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grpSp>
        <p:nvGrpSpPr>
          <p:cNvPr id="4" name="Grupo 3">
            <a:extLst>
              <a:ext uri="{FF2B5EF4-FFF2-40B4-BE49-F238E27FC236}">
                <a16:creationId xmlns:a16="http://schemas.microsoft.com/office/drawing/2014/main" id="{0DE0477B-73AC-408C-BED7-DD1074A9DB46}"/>
              </a:ext>
            </a:extLst>
          </p:cNvPr>
          <p:cNvGrpSpPr/>
          <p:nvPr/>
        </p:nvGrpSpPr>
        <p:grpSpPr>
          <a:xfrm>
            <a:off x="10001913" y="6017520"/>
            <a:ext cx="1873444" cy="696515"/>
            <a:chOff x="10001913" y="6017520"/>
            <a:chExt cx="1873444" cy="696515"/>
          </a:xfrm>
        </p:grpSpPr>
        <p:pic>
          <p:nvPicPr>
            <p:cNvPr id="15" name="Imagen 14">
              <a:extLst>
                <a:ext uri="{FF2B5EF4-FFF2-40B4-BE49-F238E27FC236}">
                  <a16:creationId xmlns:a16="http://schemas.microsoft.com/office/drawing/2014/main" id="{C354DFCB-3807-4932-83B7-0F71E0C01A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01913" y="6136895"/>
              <a:ext cx="1117864" cy="469503"/>
            </a:xfrm>
            <a:prstGeom prst="rect">
              <a:avLst/>
            </a:prstGeom>
          </p:spPr>
        </p:pic>
        <p:pic>
          <p:nvPicPr>
            <p:cNvPr id="16" name="Imagen 15">
              <a:extLst>
                <a:ext uri="{FF2B5EF4-FFF2-40B4-BE49-F238E27FC236}">
                  <a16:creationId xmlns:a16="http://schemas.microsoft.com/office/drawing/2014/main" id="{15249E79-43A4-41F1-9EDB-C5647B1EDDE2}"/>
                </a:ext>
              </a:extLst>
            </p:cNvPr>
            <p:cNvPicPr>
              <a:picLocks noChangeAspect="1"/>
            </p:cNvPicPr>
            <p:nvPr/>
          </p:nvPicPr>
          <p:blipFill>
            <a:blip r:embed="rId3" cstate="print">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tretch>
              <a:fillRect/>
            </a:stretch>
          </p:blipFill>
          <p:spPr>
            <a:xfrm>
              <a:off x="11253931" y="6017520"/>
              <a:ext cx="621426" cy="696515"/>
            </a:xfrm>
            <a:prstGeom prst="rect">
              <a:avLst/>
            </a:prstGeom>
          </p:spPr>
        </p:pic>
        <p:cxnSp>
          <p:nvCxnSpPr>
            <p:cNvPr id="17" name="Conector recto 16">
              <a:extLst>
                <a:ext uri="{FF2B5EF4-FFF2-40B4-BE49-F238E27FC236}">
                  <a16:creationId xmlns:a16="http://schemas.microsoft.com/office/drawing/2014/main" id="{DD58B9D6-1709-43A8-A7B0-6909122E7C70}"/>
                </a:ext>
              </a:extLst>
            </p:cNvPr>
            <p:cNvCxnSpPr>
              <a:cxnSpLocks/>
            </p:cNvCxnSpPr>
            <p:nvPr/>
          </p:nvCxnSpPr>
          <p:spPr>
            <a:xfrm>
              <a:off x="11253931" y="6063044"/>
              <a:ext cx="0" cy="596175"/>
            </a:xfrm>
            <a:prstGeom prst="line">
              <a:avLst/>
            </a:prstGeom>
            <a:ln>
              <a:solidFill>
                <a:srgbClr val="343246"/>
              </a:solidFill>
              <a:prstDash val="dash"/>
            </a:ln>
          </p:spPr>
          <p:style>
            <a:lnRef idx="1">
              <a:schemeClr val="accent1"/>
            </a:lnRef>
            <a:fillRef idx="0">
              <a:schemeClr val="accent1"/>
            </a:fillRef>
            <a:effectRef idx="0">
              <a:schemeClr val="accent1"/>
            </a:effectRef>
            <a:fontRef idx="minor">
              <a:schemeClr val="tx1"/>
            </a:fontRef>
          </p:style>
        </p:cxnSp>
      </p:grpSp>
      <p:grpSp>
        <p:nvGrpSpPr>
          <p:cNvPr id="22" name="Grupo 21">
            <a:extLst>
              <a:ext uri="{FF2B5EF4-FFF2-40B4-BE49-F238E27FC236}">
                <a16:creationId xmlns:a16="http://schemas.microsoft.com/office/drawing/2014/main" id="{60B51CB5-D36F-4981-B449-AF603813A7CB}"/>
              </a:ext>
            </a:extLst>
          </p:cNvPr>
          <p:cNvGrpSpPr/>
          <p:nvPr/>
        </p:nvGrpSpPr>
        <p:grpSpPr>
          <a:xfrm>
            <a:off x="0" y="6328125"/>
            <a:ext cx="9758149" cy="114338"/>
            <a:chOff x="0" y="0"/>
            <a:chExt cx="12192000" cy="1122363"/>
          </a:xfrm>
        </p:grpSpPr>
        <p:pic>
          <p:nvPicPr>
            <p:cNvPr id="39" name="Imagen 38">
              <a:extLst>
                <a:ext uri="{FF2B5EF4-FFF2-40B4-BE49-F238E27FC236}">
                  <a16:creationId xmlns:a16="http://schemas.microsoft.com/office/drawing/2014/main" id="{4F9FED94-1D4E-4E69-A03F-062B739CFBD5}"/>
                </a:ext>
              </a:extLst>
            </p:cNvPr>
            <p:cNvPicPr>
              <a:picLocks noChangeAspect="1"/>
            </p:cNvPicPr>
            <p:nvPr/>
          </p:nvPicPr>
          <p:blipFill rotWithShape="1">
            <a:blip r:embed="rId5"/>
            <a:srcRect l="1" t="9777" r="57516" b="73880"/>
            <a:stretch/>
          </p:blipFill>
          <p:spPr>
            <a:xfrm>
              <a:off x="0" y="2067"/>
              <a:ext cx="5179454" cy="1120296"/>
            </a:xfrm>
            <a:prstGeom prst="rect">
              <a:avLst/>
            </a:prstGeom>
          </p:spPr>
        </p:pic>
        <p:pic>
          <p:nvPicPr>
            <p:cNvPr id="40" name="Imagen 39">
              <a:extLst>
                <a:ext uri="{FF2B5EF4-FFF2-40B4-BE49-F238E27FC236}">
                  <a16:creationId xmlns:a16="http://schemas.microsoft.com/office/drawing/2014/main" id="{DB3D5344-F70B-4E43-88DC-39A95C548A54}"/>
                </a:ext>
              </a:extLst>
            </p:cNvPr>
            <p:cNvPicPr>
              <a:picLocks noChangeAspect="1"/>
            </p:cNvPicPr>
            <p:nvPr/>
          </p:nvPicPr>
          <p:blipFill rotWithShape="1">
            <a:blip r:embed="rId5"/>
            <a:srcRect l="1" t="9777" r="57516" b="73880"/>
            <a:stretch/>
          </p:blipFill>
          <p:spPr>
            <a:xfrm>
              <a:off x="5179454" y="2067"/>
              <a:ext cx="5179454" cy="1120296"/>
            </a:xfrm>
            <a:prstGeom prst="rect">
              <a:avLst/>
            </a:prstGeom>
          </p:spPr>
        </p:pic>
        <p:pic>
          <p:nvPicPr>
            <p:cNvPr id="41" name="Imagen 40">
              <a:extLst>
                <a:ext uri="{FF2B5EF4-FFF2-40B4-BE49-F238E27FC236}">
                  <a16:creationId xmlns:a16="http://schemas.microsoft.com/office/drawing/2014/main" id="{AB98CD7A-781C-461B-832F-870211CD40EF}"/>
                </a:ext>
              </a:extLst>
            </p:cNvPr>
            <p:cNvPicPr>
              <a:picLocks noChangeAspect="1"/>
            </p:cNvPicPr>
            <p:nvPr/>
          </p:nvPicPr>
          <p:blipFill rotWithShape="1">
            <a:blip r:embed="rId5"/>
            <a:srcRect l="1" t="9777" r="84964" b="73880"/>
            <a:stretch/>
          </p:blipFill>
          <p:spPr>
            <a:xfrm>
              <a:off x="10358908" y="0"/>
              <a:ext cx="1833092" cy="1120296"/>
            </a:xfrm>
            <a:prstGeom prst="rect">
              <a:avLst/>
            </a:prstGeom>
          </p:spPr>
        </p:pic>
      </p:grpSp>
      <p:sp>
        <p:nvSpPr>
          <p:cNvPr id="19" name="Subtítulo 2">
            <a:extLst>
              <a:ext uri="{FF2B5EF4-FFF2-40B4-BE49-F238E27FC236}">
                <a16:creationId xmlns:a16="http://schemas.microsoft.com/office/drawing/2014/main" id="{2EFB2F24-274C-49A9-A8E9-1E6F616ED1E4}"/>
              </a:ext>
            </a:extLst>
          </p:cNvPr>
          <p:cNvSpPr txBox="1">
            <a:spLocks/>
          </p:cNvSpPr>
          <p:nvPr/>
        </p:nvSpPr>
        <p:spPr>
          <a:xfrm>
            <a:off x="8842339" y="3054222"/>
            <a:ext cx="3033018" cy="300882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spcBef>
                <a:spcPts val="0"/>
              </a:spcBef>
            </a:pPr>
            <a:r>
              <a:rPr lang="es-ES" sz="1600" dirty="0">
                <a:solidFill>
                  <a:srgbClr val="343246"/>
                </a:solidFill>
                <a:latin typeface="Gill Sans MT" panose="020B0502020104020203" pitchFamily="34" charset="0"/>
              </a:rPr>
              <a:t>En la América virreinal, quizás con algunas excepciones como la Nueva España, fue difícil que una ciudad llegara a tener el número suficiente de pintores establecidos para que constituyeran gremios. El gremio reportaba ventajas de organización, así como  redes de solidaridad y comercio, pero también espacios de formación. En Lima, se intentó crear uno en 1649, donde había 32 pintores registrados.</a:t>
            </a:r>
          </a:p>
          <a:p>
            <a:pPr algn="just">
              <a:spcBef>
                <a:spcPts val="0"/>
              </a:spcBef>
            </a:pPr>
            <a:endParaRPr lang="es-ES" sz="1600" dirty="0">
              <a:solidFill>
                <a:srgbClr val="343246"/>
              </a:solidFill>
              <a:latin typeface="Gill Sans MT" panose="020B0502020104020203" pitchFamily="34" charset="0"/>
            </a:endParaRPr>
          </a:p>
          <a:p>
            <a:pPr algn="just">
              <a:spcBef>
                <a:spcPts val="0"/>
              </a:spcBef>
            </a:pPr>
            <a:endParaRPr lang="es-ES" sz="1600" dirty="0">
              <a:solidFill>
                <a:srgbClr val="343246"/>
              </a:solidFill>
              <a:latin typeface="Gill Sans MT" panose="020B0502020104020203" pitchFamily="34" charset="0"/>
            </a:endParaRPr>
          </a:p>
          <a:p>
            <a:pPr algn="just">
              <a:spcBef>
                <a:spcPts val="0"/>
              </a:spcBef>
            </a:pPr>
            <a:endParaRPr lang="es-ES" sz="1600" dirty="0">
              <a:solidFill>
                <a:srgbClr val="343246"/>
              </a:solidFill>
              <a:latin typeface="Gill Sans MT" panose="020B0502020104020203" pitchFamily="34" charset="0"/>
            </a:endParaRPr>
          </a:p>
        </p:txBody>
      </p:sp>
      <p:sp>
        <p:nvSpPr>
          <p:cNvPr id="3" name="CuadroTexto 2">
            <a:extLst>
              <a:ext uri="{FF2B5EF4-FFF2-40B4-BE49-F238E27FC236}">
                <a16:creationId xmlns:a16="http://schemas.microsoft.com/office/drawing/2014/main" id="{BDEDC0AC-EBA0-48CF-B36B-1180404A6B11}"/>
              </a:ext>
            </a:extLst>
          </p:cNvPr>
          <p:cNvSpPr txBox="1"/>
          <p:nvPr/>
        </p:nvSpPr>
        <p:spPr>
          <a:xfrm>
            <a:off x="1922388" y="5476469"/>
            <a:ext cx="2144482" cy="553998"/>
          </a:xfrm>
          <a:prstGeom prst="rect">
            <a:avLst/>
          </a:prstGeom>
          <a:noFill/>
        </p:spPr>
        <p:txBody>
          <a:bodyPr wrap="square" rtlCol="0">
            <a:spAutoFit/>
          </a:bodyPr>
          <a:lstStyle/>
          <a:p>
            <a:r>
              <a:rPr lang="es-ES" sz="1000" b="1" i="1" dirty="0"/>
              <a:t>Alacena del pintor.</a:t>
            </a:r>
          </a:p>
          <a:p>
            <a:r>
              <a:rPr lang="es-PE" sz="1000" b="1" dirty="0"/>
              <a:t>Antonio Pérez de Aguilar, 1769.</a:t>
            </a:r>
          </a:p>
          <a:p>
            <a:r>
              <a:rPr lang="es-PE" sz="1000" dirty="0"/>
              <a:t>Créditos: Arca, Arte Colonial (872).</a:t>
            </a:r>
          </a:p>
        </p:txBody>
      </p:sp>
      <p:sp>
        <p:nvSpPr>
          <p:cNvPr id="5" name="Subtítulo 2">
            <a:extLst>
              <a:ext uri="{FF2B5EF4-FFF2-40B4-BE49-F238E27FC236}">
                <a16:creationId xmlns:a16="http://schemas.microsoft.com/office/drawing/2014/main" id="{404D9E7A-90F3-4156-BF14-A4DDAFB3F370}"/>
              </a:ext>
            </a:extLst>
          </p:cNvPr>
          <p:cNvSpPr txBox="1">
            <a:spLocks/>
          </p:cNvSpPr>
          <p:nvPr/>
        </p:nvSpPr>
        <p:spPr>
          <a:xfrm>
            <a:off x="516926" y="415537"/>
            <a:ext cx="3033018" cy="256333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s-ES" sz="1600" dirty="0">
                <a:solidFill>
                  <a:srgbClr val="343246"/>
                </a:solidFill>
                <a:latin typeface="Gill Sans MT" panose="020B0502020104020203" pitchFamily="34" charset="0"/>
              </a:rPr>
              <a:t>Estos procedimientos se sellaban con un contrato notariado, que recibía el nombre de </a:t>
            </a:r>
            <a:r>
              <a:rPr lang="es-ES" sz="1600" i="1" dirty="0">
                <a:solidFill>
                  <a:srgbClr val="343246"/>
                </a:solidFill>
                <a:latin typeface="Gill Sans MT" panose="020B0502020104020203" pitchFamily="34" charset="0"/>
              </a:rPr>
              <a:t>conciertos de aprendizaje</a:t>
            </a:r>
            <a:r>
              <a:rPr lang="es-ES" sz="1600" dirty="0">
                <a:solidFill>
                  <a:srgbClr val="343246"/>
                </a:solidFill>
                <a:latin typeface="Gill Sans MT" panose="020B0502020104020203" pitchFamily="34" charset="0"/>
              </a:rPr>
              <a:t>. El maestro, de este modo, se comprometía a mantener, alimentar, cuidar la salud y vestir a su aprendiz. Además debía pagar a los padres una cantidad de dinero, bajo la promesa de que estos la entregarían a su hijo.</a:t>
            </a:r>
            <a:endParaRPr lang="es-PE" sz="1200" dirty="0"/>
          </a:p>
          <a:p>
            <a:pPr algn="just">
              <a:spcBef>
                <a:spcPts val="0"/>
              </a:spcBef>
            </a:pPr>
            <a:endParaRPr lang="es-ES" sz="1600" dirty="0">
              <a:solidFill>
                <a:srgbClr val="343246"/>
              </a:solidFill>
              <a:latin typeface="Gill Sans MT" panose="020B0502020104020203" pitchFamily="34" charset="0"/>
            </a:endParaRPr>
          </a:p>
          <a:p>
            <a:pPr algn="just">
              <a:spcBef>
                <a:spcPts val="0"/>
              </a:spcBef>
            </a:pPr>
            <a:endParaRPr lang="es-ES" sz="1600" dirty="0">
              <a:solidFill>
                <a:srgbClr val="343246"/>
              </a:solidFill>
              <a:latin typeface="Gill Sans MT" panose="020B0502020104020203" pitchFamily="34" charset="0"/>
            </a:endParaRPr>
          </a:p>
          <a:p>
            <a:pPr algn="just">
              <a:spcBef>
                <a:spcPts val="0"/>
              </a:spcBef>
            </a:pPr>
            <a:endParaRPr lang="es-ES" sz="1600" dirty="0">
              <a:solidFill>
                <a:srgbClr val="343246"/>
              </a:solidFill>
              <a:latin typeface="Gill Sans MT" panose="020B0502020104020203" pitchFamily="34" charset="0"/>
            </a:endParaRPr>
          </a:p>
        </p:txBody>
      </p:sp>
      <p:pic>
        <p:nvPicPr>
          <p:cNvPr id="3074" name="Picture 2">
            <a:extLst>
              <a:ext uri="{FF2B5EF4-FFF2-40B4-BE49-F238E27FC236}">
                <a16:creationId xmlns:a16="http://schemas.microsoft.com/office/drawing/2014/main" id="{873D7F25-FA18-4C5F-AC45-F44B83C847C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66871" y="335064"/>
            <a:ext cx="4302747" cy="56843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5515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06D14846-FBB1-4636-83C6-F70520C676DE}"/>
              </a:ext>
            </a:extLst>
          </p:cNvPr>
          <p:cNvSpPr/>
          <p:nvPr/>
        </p:nvSpPr>
        <p:spPr>
          <a:xfrm>
            <a:off x="0" y="3448"/>
            <a:ext cx="12192000" cy="6854552"/>
          </a:xfrm>
          <a:prstGeom prst="rect">
            <a:avLst/>
          </a:prstGeom>
          <a:solidFill>
            <a:srgbClr val="EFE8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grpSp>
        <p:nvGrpSpPr>
          <p:cNvPr id="4" name="Grupo 3">
            <a:extLst>
              <a:ext uri="{FF2B5EF4-FFF2-40B4-BE49-F238E27FC236}">
                <a16:creationId xmlns:a16="http://schemas.microsoft.com/office/drawing/2014/main" id="{0DE0477B-73AC-408C-BED7-DD1074A9DB46}"/>
              </a:ext>
            </a:extLst>
          </p:cNvPr>
          <p:cNvGrpSpPr/>
          <p:nvPr/>
        </p:nvGrpSpPr>
        <p:grpSpPr>
          <a:xfrm>
            <a:off x="10001913" y="6017520"/>
            <a:ext cx="1873444" cy="696515"/>
            <a:chOff x="10001913" y="6017520"/>
            <a:chExt cx="1873444" cy="696515"/>
          </a:xfrm>
        </p:grpSpPr>
        <p:pic>
          <p:nvPicPr>
            <p:cNvPr id="15" name="Imagen 14">
              <a:extLst>
                <a:ext uri="{FF2B5EF4-FFF2-40B4-BE49-F238E27FC236}">
                  <a16:creationId xmlns:a16="http://schemas.microsoft.com/office/drawing/2014/main" id="{C354DFCB-3807-4932-83B7-0F71E0C01A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01913" y="6136895"/>
              <a:ext cx="1117864" cy="469503"/>
            </a:xfrm>
            <a:prstGeom prst="rect">
              <a:avLst/>
            </a:prstGeom>
          </p:spPr>
        </p:pic>
        <p:pic>
          <p:nvPicPr>
            <p:cNvPr id="16" name="Imagen 15">
              <a:extLst>
                <a:ext uri="{FF2B5EF4-FFF2-40B4-BE49-F238E27FC236}">
                  <a16:creationId xmlns:a16="http://schemas.microsoft.com/office/drawing/2014/main" id="{15249E79-43A4-41F1-9EDB-C5647B1EDDE2}"/>
                </a:ext>
              </a:extLst>
            </p:cNvPr>
            <p:cNvPicPr>
              <a:picLocks noChangeAspect="1"/>
            </p:cNvPicPr>
            <p:nvPr/>
          </p:nvPicPr>
          <p:blipFill>
            <a:blip r:embed="rId3" cstate="print">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tretch>
              <a:fillRect/>
            </a:stretch>
          </p:blipFill>
          <p:spPr>
            <a:xfrm>
              <a:off x="11253931" y="6017520"/>
              <a:ext cx="621426" cy="696515"/>
            </a:xfrm>
            <a:prstGeom prst="rect">
              <a:avLst/>
            </a:prstGeom>
          </p:spPr>
        </p:pic>
        <p:cxnSp>
          <p:nvCxnSpPr>
            <p:cNvPr id="17" name="Conector recto 16">
              <a:extLst>
                <a:ext uri="{FF2B5EF4-FFF2-40B4-BE49-F238E27FC236}">
                  <a16:creationId xmlns:a16="http://schemas.microsoft.com/office/drawing/2014/main" id="{DD58B9D6-1709-43A8-A7B0-6909122E7C70}"/>
                </a:ext>
              </a:extLst>
            </p:cNvPr>
            <p:cNvCxnSpPr>
              <a:cxnSpLocks/>
            </p:cNvCxnSpPr>
            <p:nvPr/>
          </p:nvCxnSpPr>
          <p:spPr>
            <a:xfrm>
              <a:off x="11253931" y="6063044"/>
              <a:ext cx="0" cy="596175"/>
            </a:xfrm>
            <a:prstGeom prst="line">
              <a:avLst/>
            </a:prstGeom>
            <a:ln>
              <a:solidFill>
                <a:srgbClr val="343246"/>
              </a:solidFill>
              <a:prstDash val="dash"/>
            </a:ln>
          </p:spPr>
          <p:style>
            <a:lnRef idx="1">
              <a:schemeClr val="accent1"/>
            </a:lnRef>
            <a:fillRef idx="0">
              <a:schemeClr val="accent1"/>
            </a:fillRef>
            <a:effectRef idx="0">
              <a:schemeClr val="accent1"/>
            </a:effectRef>
            <a:fontRef idx="minor">
              <a:schemeClr val="tx1"/>
            </a:fontRef>
          </p:style>
        </p:cxnSp>
      </p:grpSp>
      <p:grpSp>
        <p:nvGrpSpPr>
          <p:cNvPr id="22" name="Grupo 21">
            <a:extLst>
              <a:ext uri="{FF2B5EF4-FFF2-40B4-BE49-F238E27FC236}">
                <a16:creationId xmlns:a16="http://schemas.microsoft.com/office/drawing/2014/main" id="{60B51CB5-D36F-4981-B449-AF603813A7CB}"/>
              </a:ext>
            </a:extLst>
          </p:cNvPr>
          <p:cNvGrpSpPr/>
          <p:nvPr/>
        </p:nvGrpSpPr>
        <p:grpSpPr>
          <a:xfrm>
            <a:off x="0" y="6328125"/>
            <a:ext cx="9758149" cy="114338"/>
            <a:chOff x="0" y="0"/>
            <a:chExt cx="12192000" cy="1122363"/>
          </a:xfrm>
        </p:grpSpPr>
        <p:pic>
          <p:nvPicPr>
            <p:cNvPr id="39" name="Imagen 38">
              <a:extLst>
                <a:ext uri="{FF2B5EF4-FFF2-40B4-BE49-F238E27FC236}">
                  <a16:creationId xmlns:a16="http://schemas.microsoft.com/office/drawing/2014/main" id="{4F9FED94-1D4E-4E69-A03F-062B739CFBD5}"/>
                </a:ext>
              </a:extLst>
            </p:cNvPr>
            <p:cNvPicPr>
              <a:picLocks noChangeAspect="1"/>
            </p:cNvPicPr>
            <p:nvPr/>
          </p:nvPicPr>
          <p:blipFill rotWithShape="1">
            <a:blip r:embed="rId5"/>
            <a:srcRect l="1" t="9777" r="57516" b="73880"/>
            <a:stretch/>
          </p:blipFill>
          <p:spPr>
            <a:xfrm>
              <a:off x="0" y="2067"/>
              <a:ext cx="5179454" cy="1120296"/>
            </a:xfrm>
            <a:prstGeom prst="rect">
              <a:avLst/>
            </a:prstGeom>
          </p:spPr>
        </p:pic>
        <p:pic>
          <p:nvPicPr>
            <p:cNvPr id="40" name="Imagen 39">
              <a:extLst>
                <a:ext uri="{FF2B5EF4-FFF2-40B4-BE49-F238E27FC236}">
                  <a16:creationId xmlns:a16="http://schemas.microsoft.com/office/drawing/2014/main" id="{DB3D5344-F70B-4E43-88DC-39A95C548A54}"/>
                </a:ext>
              </a:extLst>
            </p:cNvPr>
            <p:cNvPicPr>
              <a:picLocks noChangeAspect="1"/>
            </p:cNvPicPr>
            <p:nvPr/>
          </p:nvPicPr>
          <p:blipFill rotWithShape="1">
            <a:blip r:embed="rId5"/>
            <a:srcRect l="1" t="9777" r="57516" b="73880"/>
            <a:stretch/>
          </p:blipFill>
          <p:spPr>
            <a:xfrm>
              <a:off x="5179454" y="2067"/>
              <a:ext cx="5179454" cy="1120296"/>
            </a:xfrm>
            <a:prstGeom prst="rect">
              <a:avLst/>
            </a:prstGeom>
          </p:spPr>
        </p:pic>
        <p:pic>
          <p:nvPicPr>
            <p:cNvPr id="41" name="Imagen 40">
              <a:extLst>
                <a:ext uri="{FF2B5EF4-FFF2-40B4-BE49-F238E27FC236}">
                  <a16:creationId xmlns:a16="http://schemas.microsoft.com/office/drawing/2014/main" id="{AB98CD7A-781C-461B-832F-870211CD40EF}"/>
                </a:ext>
              </a:extLst>
            </p:cNvPr>
            <p:cNvPicPr>
              <a:picLocks noChangeAspect="1"/>
            </p:cNvPicPr>
            <p:nvPr/>
          </p:nvPicPr>
          <p:blipFill rotWithShape="1">
            <a:blip r:embed="rId5"/>
            <a:srcRect l="1" t="9777" r="84964" b="73880"/>
            <a:stretch/>
          </p:blipFill>
          <p:spPr>
            <a:xfrm>
              <a:off x="10358908" y="0"/>
              <a:ext cx="1833092" cy="1120296"/>
            </a:xfrm>
            <a:prstGeom prst="rect">
              <a:avLst/>
            </a:prstGeom>
          </p:spPr>
        </p:pic>
      </p:grpSp>
      <p:sp>
        <p:nvSpPr>
          <p:cNvPr id="19" name="Subtítulo 2">
            <a:extLst>
              <a:ext uri="{FF2B5EF4-FFF2-40B4-BE49-F238E27FC236}">
                <a16:creationId xmlns:a16="http://schemas.microsoft.com/office/drawing/2014/main" id="{2EFB2F24-274C-49A9-A8E9-1E6F616ED1E4}"/>
              </a:ext>
            </a:extLst>
          </p:cNvPr>
          <p:cNvSpPr txBox="1">
            <a:spLocks/>
          </p:cNvSpPr>
          <p:nvPr/>
        </p:nvSpPr>
        <p:spPr>
          <a:xfrm>
            <a:off x="7367433" y="967375"/>
            <a:ext cx="4145495" cy="448923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spcBef>
                <a:spcPts val="0"/>
              </a:spcBef>
            </a:pPr>
            <a:r>
              <a:rPr lang="es-ES" sz="1600" dirty="0">
                <a:solidFill>
                  <a:srgbClr val="343246"/>
                </a:solidFill>
                <a:latin typeface="Gill Sans MT" panose="020B0502020104020203" pitchFamily="34" charset="0"/>
              </a:rPr>
              <a:t>Al pintor quiteño Manuel de Samaniego (siglo </a:t>
            </a:r>
            <a:r>
              <a:rPr lang="es-ES" sz="1600" cap="small" dirty="0" err="1">
                <a:solidFill>
                  <a:srgbClr val="343246"/>
                </a:solidFill>
                <a:latin typeface="Gill Sans MT" panose="020B0502020104020203" pitchFamily="34" charset="0"/>
              </a:rPr>
              <a:t>xviii</a:t>
            </a:r>
            <a:r>
              <a:rPr lang="es-ES" sz="1600" dirty="0">
                <a:solidFill>
                  <a:srgbClr val="343246"/>
                </a:solidFill>
                <a:latin typeface="Gill Sans MT" panose="020B0502020104020203" pitchFamily="34" charset="0"/>
              </a:rPr>
              <a:t>) se le conoce un breve manuscrito con apuntes conceptuales y técnicos del oficio de la pintura. Es, acaso, el único manual conocido de un pintor virreinal.</a:t>
            </a:r>
          </a:p>
          <a:p>
            <a:pPr algn="just">
              <a:spcBef>
                <a:spcPts val="0"/>
              </a:spcBef>
            </a:pPr>
            <a:endParaRPr lang="es-ES" sz="1600" dirty="0">
              <a:solidFill>
                <a:srgbClr val="343246"/>
              </a:solidFill>
              <a:latin typeface="Gill Sans MT" panose="020B0502020104020203" pitchFamily="34" charset="0"/>
            </a:endParaRPr>
          </a:p>
          <a:p>
            <a:pPr>
              <a:spcBef>
                <a:spcPts val="0"/>
              </a:spcBef>
            </a:pPr>
            <a:r>
              <a:rPr lang="es-ES" sz="1600" dirty="0">
                <a:solidFill>
                  <a:srgbClr val="343246"/>
                </a:solidFill>
                <a:latin typeface="Gill Sans MT" panose="020B0502020104020203" pitchFamily="34" charset="0"/>
              </a:rPr>
              <a:t>Modo de hacer tinta de la china</a:t>
            </a:r>
          </a:p>
          <a:p>
            <a:pPr algn="just">
              <a:spcBef>
                <a:spcPts val="0"/>
              </a:spcBef>
            </a:pPr>
            <a:r>
              <a:rPr lang="es-ES" sz="1600" dirty="0">
                <a:solidFill>
                  <a:srgbClr val="343246"/>
                </a:solidFill>
                <a:latin typeface="Gill Sans MT" panose="020B0502020104020203" pitchFamily="34" charset="0"/>
              </a:rPr>
              <a:t>«</a:t>
            </a:r>
            <a:r>
              <a:rPr lang="es-ES" sz="1200" b="0" i="0" dirty="0">
                <a:solidFill>
                  <a:srgbClr val="2D3442"/>
                </a:solidFill>
                <a:effectLst/>
                <a:latin typeface="Lora"/>
              </a:rPr>
              <a:t>Poner en negro de té o de cuesco o también de concho de vino o de pepitas de guaranga o de cualquiera de estos negros, con una punta de azul y otra punta de carmín y tantita sombra, pero todas estas colores ha de ser como de las cuatro partes de negro mitad de la una, como uno de estos colores ha de ser de jabón de Castilla y azúcar y poco de agua de ámbar. Esto se muele todo junto para lo cual bastaría claras de huevo poniendo en esto aguardiente de Castilla, tal cual gota, esto bien batido y moliendo el negro con el dicho aceite de huevo, de modo que no agüe, que esté bien espesa, tanto que para sacar ha de estar en modo que se pegue la moleta en la piedra y sacar en una tabla y ya que haya oreado, irás cortando con alambre o cerda de caballo, cuadraditos, o como quisiere, que es muy bueno».</a:t>
            </a:r>
          </a:p>
          <a:p>
            <a:pPr algn="just">
              <a:spcBef>
                <a:spcPts val="0"/>
              </a:spcBef>
            </a:pPr>
            <a:endParaRPr lang="es-ES" sz="1200" b="0" i="0" dirty="0">
              <a:solidFill>
                <a:srgbClr val="2D3442"/>
              </a:solidFill>
              <a:effectLst/>
              <a:latin typeface="Lora"/>
            </a:endParaRPr>
          </a:p>
          <a:p>
            <a:pPr algn="just">
              <a:spcBef>
                <a:spcPts val="0"/>
              </a:spcBef>
            </a:pPr>
            <a:r>
              <a:rPr lang="pt-BR" sz="1200" b="0" i="0" dirty="0" err="1">
                <a:solidFill>
                  <a:srgbClr val="2D3442"/>
                </a:solidFill>
                <a:effectLst/>
                <a:latin typeface="Lora"/>
              </a:rPr>
              <a:t>Samaniego</a:t>
            </a:r>
            <a:r>
              <a:rPr lang="pt-BR" sz="1200" b="0" i="0" dirty="0">
                <a:solidFill>
                  <a:srgbClr val="2D3442"/>
                </a:solidFill>
                <a:effectLst/>
                <a:latin typeface="Lora"/>
              </a:rPr>
              <a:t>, Manuel de. </a:t>
            </a:r>
            <a:r>
              <a:rPr lang="pt-BR" sz="1200" b="0" i="1" dirty="0">
                <a:solidFill>
                  <a:srgbClr val="2D3442"/>
                </a:solidFill>
                <a:effectLst/>
                <a:latin typeface="Lora"/>
              </a:rPr>
              <a:t>Tratado de pintura</a:t>
            </a:r>
            <a:r>
              <a:rPr lang="pt-BR" sz="1200" b="0" i="0" dirty="0">
                <a:solidFill>
                  <a:srgbClr val="2D3442"/>
                </a:solidFill>
                <a:effectLst/>
                <a:latin typeface="Lora"/>
              </a:rPr>
              <a:t>. Manuscrito, pp. 88-89. </a:t>
            </a:r>
            <a:endParaRPr lang="es-ES" sz="1600" dirty="0">
              <a:solidFill>
                <a:srgbClr val="343246"/>
              </a:solidFill>
              <a:latin typeface="Gill Sans MT" panose="020B0502020104020203" pitchFamily="34" charset="0"/>
            </a:endParaRPr>
          </a:p>
        </p:txBody>
      </p:sp>
      <p:sp>
        <p:nvSpPr>
          <p:cNvPr id="3" name="CuadroTexto 2">
            <a:extLst>
              <a:ext uri="{FF2B5EF4-FFF2-40B4-BE49-F238E27FC236}">
                <a16:creationId xmlns:a16="http://schemas.microsoft.com/office/drawing/2014/main" id="{BDEDC0AC-EBA0-48CF-B36B-1180404A6B11}"/>
              </a:ext>
            </a:extLst>
          </p:cNvPr>
          <p:cNvSpPr txBox="1"/>
          <p:nvPr/>
        </p:nvSpPr>
        <p:spPr>
          <a:xfrm>
            <a:off x="124962" y="192655"/>
            <a:ext cx="2144482" cy="553998"/>
          </a:xfrm>
          <a:prstGeom prst="rect">
            <a:avLst/>
          </a:prstGeom>
          <a:noFill/>
        </p:spPr>
        <p:txBody>
          <a:bodyPr wrap="square" rtlCol="0">
            <a:spAutoFit/>
          </a:bodyPr>
          <a:lstStyle/>
          <a:p>
            <a:r>
              <a:rPr lang="es-ES" sz="1000" b="1" i="1" dirty="0"/>
              <a:t>Taller de Nazareth.</a:t>
            </a:r>
          </a:p>
          <a:p>
            <a:r>
              <a:rPr lang="es-PE" sz="1000" b="1" dirty="0"/>
              <a:t>Manuel de Samaniego, 1787-1824.</a:t>
            </a:r>
          </a:p>
          <a:p>
            <a:r>
              <a:rPr lang="es-PE" sz="1000" dirty="0"/>
              <a:t>Créditos: Arca, Arte Colonial (754).</a:t>
            </a:r>
          </a:p>
        </p:txBody>
      </p:sp>
      <p:pic>
        <p:nvPicPr>
          <p:cNvPr id="2050" name="Picture 2">
            <a:extLst>
              <a:ext uri="{FF2B5EF4-FFF2-40B4-BE49-F238E27FC236}">
                <a16:creationId xmlns:a16="http://schemas.microsoft.com/office/drawing/2014/main" id="{ADEEDC95-FF9B-4536-850F-CCB40AE9153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42051" y="875179"/>
            <a:ext cx="5946311" cy="4581427"/>
          </a:xfrm>
          <a:prstGeom prst="rect">
            <a:avLst/>
          </a:prstGeom>
          <a:noFill/>
          <a:ln w="38100">
            <a:solidFill>
              <a:srgbClr val="BE810A"/>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9769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ángulo 11">
            <a:extLst>
              <a:ext uri="{FF2B5EF4-FFF2-40B4-BE49-F238E27FC236}">
                <a16:creationId xmlns:a16="http://schemas.microsoft.com/office/drawing/2014/main" id="{967410AE-7DD2-4B15-A8F7-A0321FA1CBCE}"/>
              </a:ext>
            </a:extLst>
          </p:cNvPr>
          <p:cNvSpPr/>
          <p:nvPr/>
        </p:nvSpPr>
        <p:spPr>
          <a:xfrm>
            <a:off x="0" y="0"/>
            <a:ext cx="12192000" cy="6854552"/>
          </a:xfrm>
          <a:prstGeom prst="rect">
            <a:avLst/>
          </a:prstGeom>
          <a:solidFill>
            <a:srgbClr val="3432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grpSp>
        <p:nvGrpSpPr>
          <p:cNvPr id="13" name="Grupo 12">
            <a:extLst>
              <a:ext uri="{FF2B5EF4-FFF2-40B4-BE49-F238E27FC236}">
                <a16:creationId xmlns:a16="http://schemas.microsoft.com/office/drawing/2014/main" id="{8A3E4092-E69E-481E-9909-1F389554E259}"/>
              </a:ext>
            </a:extLst>
          </p:cNvPr>
          <p:cNvGrpSpPr/>
          <p:nvPr/>
        </p:nvGrpSpPr>
        <p:grpSpPr>
          <a:xfrm>
            <a:off x="10001912" y="6031422"/>
            <a:ext cx="1802913" cy="596175"/>
            <a:chOff x="10001912" y="6031422"/>
            <a:chExt cx="1802913" cy="596175"/>
          </a:xfrm>
        </p:grpSpPr>
        <p:cxnSp>
          <p:nvCxnSpPr>
            <p:cNvPr id="8" name="Conector recto 7">
              <a:extLst>
                <a:ext uri="{FF2B5EF4-FFF2-40B4-BE49-F238E27FC236}">
                  <a16:creationId xmlns:a16="http://schemas.microsoft.com/office/drawing/2014/main" id="{81674A2F-8CD8-438C-A327-7900851C647B}"/>
                </a:ext>
              </a:extLst>
            </p:cNvPr>
            <p:cNvCxnSpPr>
              <a:cxnSpLocks/>
            </p:cNvCxnSpPr>
            <p:nvPr/>
          </p:nvCxnSpPr>
          <p:spPr>
            <a:xfrm>
              <a:off x="11253931" y="6031422"/>
              <a:ext cx="0" cy="596175"/>
            </a:xfrm>
            <a:prstGeom prst="line">
              <a:avLst/>
            </a:prstGeom>
            <a:ln>
              <a:solidFill>
                <a:srgbClr val="343246"/>
              </a:solidFill>
              <a:prstDash val="dash"/>
            </a:ln>
          </p:spPr>
          <p:style>
            <a:lnRef idx="1">
              <a:schemeClr val="accent1"/>
            </a:lnRef>
            <a:fillRef idx="0">
              <a:schemeClr val="accent1"/>
            </a:fillRef>
            <a:effectRef idx="0">
              <a:schemeClr val="accent1"/>
            </a:effectRef>
            <a:fontRef idx="minor">
              <a:schemeClr val="tx1"/>
            </a:fontRef>
          </p:style>
        </p:cxnSp>
        <p:pic>
          <p:nvPicPr>
            <p:cNvPr id="9" name="Imagen 8">
              <a:extLst>
                <a:ext uri="{FF2B5EF4-FFF2-40B4-BE49-F238E27FC236}">
                  <a16:creationId xmlns:a16="http://schemas.microsoft.com/office/drawing/2014/main" id="{518DB3E6-84E4-4CB7-9AA9-3F310BFF3B04}"/>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72427"/>
            <a:stretch/>
          </p:blipFill>
          <p:spPr>
            <a:xfrm>
              <a:off x="11364271" y="6065263"/>
              <a:ext cx="440554" cy="528492"/>
            </a:xfrm>
            <a:prstGeom prst="rect">
              <a:avLst/>
            </a:prstGeom>
          </p:spPr>
        </p:pic>
        <p:pic>
          <p:nvPicPr>
            <p:cNvPr id="10" name="Imagen 9">
              <a:extLst>
                <a:ext uri="{FF2B5EF4-FFF2-40B4-BE49-F238E27FC236}">
                  <a16:creationId xmlns:a16="http://schemas.microsoft.com/office/drawing/2014/main" id="{A7F633B9-8C5C-418C-8F3B-103D300C5B53}"/>
                </a:ext>
              </a:extLst>
            </p:cNvPr>
            <p:cNvPicPr>
              <a:picLocks noChangeAspect="1"/>
            </p:cNvPicPr>
            <p:nvPr/>
          </p:nvPicPr>
          <p:blipFill>
            <a:blip r:embed="rId3">
              <a:lum bright="70000" contrast="-70000"/>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tretch>
              <a:fillRect/>
            </a:stretch>
          </p:blipFill>
          <p:spPr>
            <a:xfrm>
              <a:off x="10001912" y="6086238"/>
              <a:ext cx="1117864" cy="469503"/>
            </a:xfrm>
            <a:prstGeom prst="rect">
              <a:avLst/>
            </a:prstGeom>
          </p:spPr>
        </p:pic>
      </p:grpSp>
      <p:sp>
        <p:nvSpPr>
          <p:cNvPr id="11" name="Título 1">
            <a:extLst>
              <a:ext uri="{FF2B5EF4-FFF2-40B4-BE49-F238E27FC236}">
                <a16:creationId xmlns:a16="http://schemas.microsoft.com/office/drawing/2014/main" id="{008DE3A8-1F8A-4A73-8BD0-DDF677342F35}"/>
              </a:ext>
            </a:extLst>
          </p:cNvPr>
          <p:cNvSpPr txBox="1">
            <a:spLocks/>
          </p:cNvSpPr>
          <p:nvPr/>
        </p:nvSpPr>
        <p:spPr>
          <a:xfrm>
            <a:off x="368120" y="2804387"/>
            <a:ext cx="9633792" cy="9031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s-PE" sz="4800" dirty="0">
                <a:solidFill>
                  <a:schemeClr val="bg1"/>
                </a:solidFill>
                <a:latin typeface="Gill Sans MT" panose="020B0502020104020203" pitchFamily="34" charset="0"/>
              </a:rPr>
              <a:t>TEMAS DE LA PINTURA VIRREINAL</a:t>
            </a:r>
          </a:p>
        </p:txBody>
      </p:sp>
    </p:spTree>
    <p:extLst>
      <p:ext uri="{BB962C8B-B14F-4D97-AF65-F5344CB8AC3E}">
        <p14:creationId xmlns:p14="http://schemas.microsoft.com/office/powerpoint/2010/main" val="72052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06D14846-FBB1-4636-83C6-F70520C676DE}"/>
              </a:ext>
            </a:extLst>
          </p:cNvPr>
          <p:cNvSpPr/>
          <p:nvPr/>
        </p:nvSpPr>
        <p:spPr>
          <a:xfrm>
            <a:off x="0" y="0"/>
            <a:ext cx="12192000" cy="6854552"/>
          </a:xfrm>
          <a:prstGeom prst="rect">
            <a:avLst/>
          </a:prstGeom>
          <a:solidFill>
            <a:srgbClr val="EFE8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grpSp>
        <p:nvGrpSpPr>
          <p:cNvPr id="4" name="Grupo 3">
            <a:extLst>
              <a:ext uri="{FF2B5EF4-FFF2-40B4-BE49-F238E27FC236}">
                <a16:creationId xmlns:a16="http://schemas.microsoft.com/office/drawing/2014/main" id="{0DE0477B-73AC-408C-BED7-DD1074A9DB46}"/>
              </a:ext>
            </a:extLst>
          </p:cNvPr>
          <p:cNvGrpSpPr/>
          <p:nvPr/>
        </p:nvGrpSpPr>
        <p:grpSpPr>
          <a:xfrm>
            <a:off x="10001913" y="6017520"/>
            <a:ext cx="1873444" cy="696515"/>
            <a:chOff x="10001913" y="6017520"/>
            <a:chExt cx="1873444" cy="696515"/>
          </a:xfrm>
        </p:grpSpPr>
        <p:pic>
          <p:nvPicPr>
            <p:cNvPr id="15" name="Imagen 14">
              <a:extLst>
                <a:ext uri="{FF2B5EF4-FFF2-40B4-BE49-F238E27FC236}">
                  <a16:creationId xmlns:a16="http://schemas.microsoft.com/office/drawing/2014/main" id="{C354DFCB-3807-4932-83B7-0F71E0C01A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01913" y="6136895"/>
              <a:ext cx="1117864" cy="469503"/>
            </a:xfrm>
            <a:prstGeom prst="rect">
              <a:avLst/>
            </a:prstGeom>
          </p:spPr>
        </p:pic>
        <p:pic>
          <p:nvPicPr>
            <p:cNvPr id="16" name="Imagen 15">
              <a:extLst>
                <a:ext uri="{FF2B5EF4-FFF2-40B4-BE49-F238E27FC236}">
                  <a16:creationId xmlns:a16="http://schemas.microsoft.com/office/drawing/2014/main" id="{15249E79-43A4-41F1-9EDB-C5647B1EDDE2}"/>
                </a:ext>
              </a:extLst>
            </p:cNvPr>
            <p:cNvPicPr>
              <a:picLocks noChangeAspect="1"/>
            </p:cNvPicPr>
            <p:nvPr/>
          </p:nvPicPr>
          <p:blipFill>
            <a:blip r:embed="rId3" cstate="print">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tretch>
              <a:fillRect/>
            </a:stretch>
          </p:blipFill>
          <p:spPr>
            <a:xfrm>
              <a:off x="11253931" y="6017520"/>
              <a:ext cx="621426" cy="696515"/>
            </a:xfrm>
            <a:prstGeom prst="rect">
              <a:avLst/>
            </a:prstGeom>
          </p:spPr>
        </p:pic>
        <p:cxnSp>
          <p:nvCxnSpPr>
            <p:cNvPr id="17" name="Conector recto 16">
              <a:extLst>
                <a:ext uri="{FF2B5EF4-FFF2-40B4-BE49-F238E27FC236}">
                  <a16:creationId xmlns:a16="http://schemas.microsoft.com/office/drawing/2014/main" id="{DD58B9D6-1709-43A8-A7B0-6909122E7C70}"/>
                </a:ext>
              </a:extLst>
            </p:cNvPr>
            <p:cNvCxnSpPr>
              <a:cxnSpLocks/>
            </p:cNvCxnSpPr>
            <p:nvPr/>
          </p:nvCxnSpPr>
          <p:spPr>
            <a:xfrm>
              <a:off x="11253931" y="6063044"/>
              <a:ext cx="0" cy="596175"/>
            </a:xfrm>
            <a:prstGeom prst="line">
              <a:avLst/>
            </a:prstGeom>
            <a:ln>
              <a:solidFill>
                <a:srgbClr val="343246"/>
              </a:solidFill>
              <a:prstDash val="dash"/>
            </a:ln>
          </p:spPr>
          <p:style>
            <a:lnRef idx="1">
              <a:schemeClr val="accent1"/>
            </a:lnRef>
            <a:fillRef idx="0">
              <a:schemeClr val="accent1"/>
            </a:fillRef>
            <a:effectRef idx="0">
              <a:schemeClr val="accent1"/>
            </a:effectRef>
            <a:fontRef idx="minor">
              <a:schemeClr val="tx1"/>
            </a:fontRef>
          </p:style>
        </p:cxnSp>
      </p:grpSp>
      <p:grpSp>
        <p:nvGrpSpPr>
          <p:cNvPr id="22" name="Grupo 21">
            <a:extLst>
              <a:ext uri="{FF2B5EF4-FFF2-40B4-BE49-F238E27FC236}">
                <a16:creationId xmlns:a16="http://schemas.microsoft.com/office/drawing/2014/main" id="{60B51CB5-D36F-4981-B449-AF603813A7CB}"/>
              </a:ext>
            </a:extLst>
          </p:cNvPr>
          <p:cNvGrpSpPr/>
          <p:nvPr/>
        </p:nvGrpSpPr>
        <p:grpSpPr>
          <a:xfrm>
            <a:off x="0" y="6328125"/>
            <a:ext cx="9758149" cy="114338"/>
            <a:chOff x="0" y="0"/>
            <a:chExt cx="12192000" cy="1122363"/>
          </a:xfrm>
        </p:grpSpPr>
        <p:pic>
          <p:nvPicPr>
            <p:cNvPr id="39" name="Imagen 38">
              <a:extLst>
                <a:ext uri="{FF2B5EF4-FFF2-40B4-BE49-F238E27FC236}">
                  <a16:creationId xmlns:a16="http://schemas.microsoft.com/office/drawing/2014/main" id="{4F9FED94-1D4E-4E69-A03F-062B739CFBD5}"/>
                </a:ext>
              </a:extLst>
            </p:cNvPr>
            <p:cNvPicPr>
              <a:picLocks noChangeAspect="1"/>
            </p:cNvPicPr>
            <p:nvPr/>
          </p:nvPicPr>
          <p:blipFill rotWithShape="1">
            <a:blip r:embed="rId5"/>
            <a:srcRect l="1" t="9777" r="57516" b="73880"/>
            <a:stretch/>
          </p:blipFill>
          <p:spPr>
            <a:xfrm>
              <a:off x="0" y="2067"/>
              <a:ext cx="5179454" cy="1120296"/>
            </a:xfrm>
            <a:prstGeom prst="rect">
              <a:avLst/>
            </a:prstGeom>
          </p:spPr>
        </p:pic>
        <p:pic>
          <p:nvPicPr>
            <p:cNvPr id="40" name="Imagen 39">
              <a:extLst>
                <a:ext uri="{FF2B5EF4-FFF2-40B4-BE49-F238E27FC236}">
                  <a16:creationId xmlns:a16="http://schemas.microsoft.com/office/drawing/2014/main" id="{DB3D5344-F70B-4E43-88DC-39A95C548A54}"/>
                </a:ext>
              </a:extLst>
            </p:cNvPr>
            <p:cNvPicPr>
              <a:picLocks noChangeAspect="1"/>
            </p:cNvPicPr>
            <p:nvPr/>
          </p:nvPicPr>
          <p:blipFill rotWithShape="1">
            <a:blip r:embed="rId5"/>
            <a:srcRect l="1" t="9777" r="57516" b="73880"/>
            <a:stretch/>
          </p:blipFill>
          <p:spPr>
            <a:xfrm>
              <a:off x="5179454" y="2067"/>
              <a:ext cx="5179454" cy="1120296"/>
            </a:xfrm>
            <a:prstGeom prst="rect">
              <a:avLst/>
            </a:prstGeom>
          </p:spPr>
        </p:pic>
        <p:pic>
          <p:nvPicPr>
            <p:cNvPr id="41" name="Imagen 40">
              <a:extLst>
                <a:ext uri="{FF2B5EF4-FFF2-40B4-BE49-F238E27FC236}">
                  <a16:creationId xmlns:a16="http://schemas.microsoft.com/office/drawing/2014/main" id="{AB98CD7A-781C-461B-832F-870211CD40EF}"/>
                </a:ext>
              </a:extLst>
            </p:cNvPr>
            <p:cNvPicPr>
              <a:picLocks noChangeAspect="1"/>
            </p:cNvPicPr>
            <p:nvPr/>
          </p:nvPicPr>
          <p:blipFill rotWithShape="1">
            <a:blip r:embed="rId5"/>
            <a:srcRect l="1" t="9777" r="84964" b="73880"/>
            <a:stretch/>
          </p:blipFill>
          <p:spPr>
            <a:xfrm>
              <a:off x="10358908" y="0"/>
              <a:ext cx="1833092" cy="1120296"/>
            </a:xfrm>
            <a:prstGeom prst="rect">
              <a:avLst/>
            </a:prstGeom>
          </p:spPr>
        </p:pic>
      </p:grpSp>
      <p:pic>
        <p:nvPicPr>
          <p:cNvPr id="2" name="Imagen 1">
            <a:extLst>
              <a:ext uri="{FF2B5EF4-FFF2-40B4-BE49-F238E27FC236}">
                <a16:creationId xmlns:a16="http://schemas.microsoft.com/office/drawing/2014/main" id="{2B003B37-533D-4471-B906-8DDE9E6C6537}"/>
              </a:ext>
            </a:extLst>
          </p:cNvPr>
          <p:cNvPicPr>
            <a:picLocks noChangeAspect="1"/>
          </p:cNvPicPr>
          <p:nvPr/>
        </p:nvPicPr>
        <p:blipFill>
          <a:blip r:embed="rId6"/>
          <a:stretch>
            <a:fillRect/>
          </a:stretch>
        </p:blipFill>
        <p:spPr>
          <a:xfrm>
            <a:off x="2840378" y="1965838"/>
            <a:ext cx="6511243" cy="4099455"/>
          </a:xfrm>
          <a:prstGeom prst="rect">
            <a:avLst/>
          </a:prstGeom>
          <a:ln w="28575">
            <a:solidFill>
              <a:srgbClr val="BE810A"/>
            </a:solidFill>
          </a:ln>
        </p:spPr>
      </p:pic>
      <p:sp>
        <p:nvSpPr>
          <p:cNvPr id="14" name="Subtítulo 2">
            <a:extLst>
              <a:ext uri="{FF2B5EF4-FFF2-40B4-BE49-F238E27FC236}">
                <a16:creationId xmlns:a16="http://schemas.microsoft.com/office/drawing/2014/main" id="{2EFB2F24-274C-49A9-A8E9-1E6F616ED1E4}"/>
              </a:ext>
            </a:extLst>
          </p:cNvPr>
          <p:cNvSpPr>
            <a:spLocks noGrp="1"/>
          </p:cNvSpPr>
          <p:nvPr>
            <p:ph type="subTitle" idx="1"/>
          </p:nvPr>
        </p:nvSpPr>
        <p:spPr>
          <a:xfrm>
            <a:off x="1072223" y="268128"/>
            <a:ext cx="4430270" cy="1435088"/>
          </a:xfrm>
        </p:spPr>
        <p:txBody>
          <a:bodyPr>
            <a:noAutofit/>
          </a:bodyPr>
          <a:lstStyle/>
          <a:p>
            <a:pPr algn="just">
              <a:spcBef>
                <a:spcPts val="0"/>
              </a:spcBef>
            </a:pPr>
            <a:r>
              <a:rPr lang="es-ES" sz="1400" dirty="0">
                <a:solidFill>
                  <a:srgbClr val="343246"/>
                </a:solidFill>
                <a:latin typeface="Gill Sans MT" panose="020B0502020104020203" pitchFamily="34" charset="0"/>
              </a:rPr>
              <a:t>La pintura era un oficio mecánico, sus materiales no eran fáciles de conseguir y requería de un trabajo “especializado”; por lo tanto, los costos para producir una obra podían ser altos y no era tan accesible a la gente común. Por esta razón, sus principales “consumidores” estaban vinculados a los espacios religiosos.</a:t>
            </a:r>
            <a:endParaRPr lang="es-PE" sz="1400" dirty="0">
              <a:solidFill>
                <a:srgbClr val="343246"/>
              </a:solidFill>
              <a:latin typeface="Gill Sans MT" panose="020B0502020104020203" pitchFamily="34" charset="0"/>
            </a:endParaRPr>
          </a:p>
        </p:txBody>
      </p:sp>
      <p:sp>
        <p:nvSpPr>
          <p:cNvPr id="18" name="Subtítulo 2">
            <a:extLst>
              <a:ext uri="{FF2B5EF4-FFF2-40B4-BE49-F238E27FC236}">
                <a16:creationId xmlns:a16="http://schemas.microsoft.com/office/drawing/2014/main" id="{2EFB2F24-274C-49A9-A8E9-1E6F616ED1E4}"/>
              </a:ext>
            </a:extLst>
          </p:cNvPr>
          <p:cNvSpPr txBox="1">
            <a:spLocks/>
          </p:cNvSpPr>
          <p:nvPr/>
        </p:nvSpPr>
        <p:spPr>
          <a:xfrm>
            <a:off x="6689507" y="198858"/>
            <a:ext cx="4430270" cy="157362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spcBef>
                <a:spcPts val="0"/>
              </a:spcBef>
            </a:pPr>
            <a:r>
              <a:rPr lang="es-ES" sz="1200" dirty="0">
                <a:solidFill>
                  <a:srgbClr val="343246"/>
                </a:solidFill>
                <a:latin typeface="Gill Sans MT" panose="020B0502020104020203" pitchFamily="34" charset="0"/>
              </a:rPr>
              <a:t>Las ciudades de Cuzco, Lima, Potosí y Quito tuvieron importantes talleres de pintura con características estilísticas y temáticas muy propias, que no solo atendieron la demanda urbana y regional inmediata. Quito, por ejemplo, desde el siglo </a:t>
            </a:r>
            <a:r>
              <a:rPr lang="es-ES" sz="1200" cap="small" dirty="0" err="1">
                <a:solidFill>
                  <a:srgbClr val="343246"/>
                </a:solidFill>
                <a:latin typeface="Gill Sans MT" panose="020B0502020104020203" pitchFamily="34" charset="0"/>
              </a:rPr>
              <a:t>xvii</a:t>
            </a:r>
            <a:r>
              <a:rPr lang="es-ES" sz="1200" dirty="0">
                <a:solidFill>
                  <a:srgbClr val="343246"/>
                </a:solidFill>
                <a:latin typeface="Gill Sans MT" panose="020B0502020104020203" pitchFamily="34" charset="0"/>
              </a:rPr>
              <a:t> produjo objetos visuales devocionales y seculares que circularon prácticamente por toda Iberoamérica, e incluso se exportaron a España. Cubrían las áreas donde la cultura visual era mucho más precaria, como la provincia de Antioquia (en el occidente de la Nueva Granada), el Reino de Chile y el Virreinato del Río de la Plata, en menor medida.</a:t>
            </a:r>
            <a:endParaRPr lang="es-PE" sz="1200" dirty="0">
              <a:solidFill>
                <a:srgbClr val="343246"/>
              </a:solidFill>
              <a:latin typeface="Gill Sans MT" panose="020B0502020104020203" pitchFamily="34" charset="0"/>
            </a:endParaRPr>
          </a:p>
        </p:txBody>
      </p:sp>
      <p:sp>
        <p:nvSpPr>
          <p:cNvPr id="19" name="CuadroTexto 18"/>
          <p:cNvSpPr txBox="1"/>
          <p:nvPr/>
        </p:nvSpPr>
        <p:spPr>
          <a:xfrm>
            <a:off x="34413" y="5773917"/>
            <a:ext cx="3901009" cy="553998"/>
          </a:xfrm>
          <a:prstGeom prst="rect">
            <a:avLst/>
          </a:prstGeom>
          <a:noFill/>
        </p:spPr>
        <p:txBody>
          <a:bodyPr wrap="square" rtlCol="0">
            <a:spAutoFit/>
          </a:bodyPr>
          <a:lstStyle/>
          <a:p>
            <a:r>
              <a:rPr lang="es-PE" sz="1000" b="1" i="1" dirty="0"/>
              <a:t>Plaza Mayor de Lima.</a:t>
            </a:r>
          </a:p>
          <a:p>
            <a:r>
              <a:rPr lang="es-PE" sz="1000" b="1" dirty="0"/>
              <a:t>Anónimo, 1680.</a:t>
            </a:r>
          </a:p>
          <a:p>
            <a:r>
              <a:rPr lang="es-PE" sz="1000" dirty="0"/>
              <a:t>Créditos: Madrid, Museo de América. Foto de Joaquín Otero Úbeda.</a:t>
            </a:r>
          </a:p>
        </p:txBody>
      </p:sp>
    </p:spTree>
    <p:extLst>
      <p:ext uri="{BB962C8B-B14F-4D97-AF65-F5344CB8AC3E}">
        <p14:creationId xmlns:p14="http://schemas.microsoft.com/office/powerpoint/2010/main" val="38739780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06D14846-FBB1-4636-83C6-F70520C676DE}"/>
              </a:ext>
            </a:extLst>
          </p:cNvPr>
          <p:cNvSpPr/>
          <p:nvPr/>
        </p:nvSpPr>
        <p:spPr>
          <a:xfrm>
            <a:off x="0" y="0"/>
            <a:ext cx="12192000" cy="6854552"/>
          </a:xfrm>
          <a:prstGeom prst="rect">
            <a:avLst/>
          </a:prstGeom>
          <a:solidFill>
            <a:srgbClr val="EFE8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grpSp>
        <p:nvGrpSpPr>
          <p:cNvPr id="4" name="Grupo 3">
            <a:extLst>
              <a:ext uri="{FF2B5EF4-FFF2-40B4-BE49-F238E27FC236}">
                <a16:creationId xmlns:a16="http://schemas.microsoft.com/office/drawing/2014/main" id="{0DE0477B-73AC-408C-BED7-DD1074A9DB46}"/>
              </a:ext>
            </a:extLst>
          </p:cNvPr>
          <p:cNvGrpSpPr/>
          <p:nvPr/>
        </p:nvGrpSpPr>
        <p:grpSpPr>
          <a:xfrm>
            <a:off x="10001913" y="6017520"/>
            <a:ext cx="1873444" cy="696515"/>
            <a:chOff x="10001913" y="6017520"/>
            <a:chExt cx="1873444" cy="696515"/>
          </a:xfrm>
        </p:grpSpPr>
        <p:pic>
          <p:nvPicPr>
            <p:cNvPr id="15" name="Imagen 14">
              <a:extLst>
                <a:ext uri="{FF2B5EF4-FFF2-40B4-BE49-F238E27FC236}">
                  <a16:creationId xmlns:a16="http://schemas.microsoft.com/office/drawing/2014/main" id="{C354DFCB-3807-4932-83B7-0F71E0C01A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01913" y="6136895"/>
              <a:ext cx="1117864" cy="469503"/>
            </a:xfrm>
            <a:prstGeom prst="rect">
              <a:avLst/>
            </a:prstGeom>
          </p:spPr>
        </p:pic>
        <p:pic>
          <p:nvPicPr>
            <p:cNvPr id="16" name="Imagen 15">
              <a:extLst>
                <a:ext uri="{FF2B5EF4-FFF2-40B4-BE49-F238E27FC236}">
                  <a16:creationId xmlns:a16="http://schemas.microsoft.com/office/drawing/2014/main" id="{15249E79-43A4-41F1-9EDB-C5647B1EDDE2}"/>
                </a:ext>
              </a:extLst>
            </p:cNvPr>
            <p:cNvPicPr>
              <a:picLocks noChangeAspect="1"/>
            </p:cNvPicPr>
            <p:nvPr/>
          </p:nvPicPr>
          <p:blipFill>
            <a:blip r:embed="rId3" cstate="print">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tretch>
              <a:fillRect/>
            </a:stretch>
          </p:blipFill>
          <p:spPr>
            <a:xfrm>
              <a:off x="11253931" y="6017520"/>
              <a:ext cx="621426" cy="696515"/>
            </a:xfrm>
            <a:prstGeom prst="rect">
              <a:avLst/>
            </a:prstGeom>
          </p:spPr>
        </p:pic>
        <p:cxnSp>
          <p:nvCxnSpPr>
            <p:cNvPr id="17" name="Conector recto 16">
              <a:extLst>
                <a:ext uri="{FF2B5EF4-FFF2-40B4-BE49-F238E27FC236}">
                  <a16:creationId xmlns:a16="http://schemas.microsoft.com/office/drawing/2014/main" id="{DD58B9D6-1709-43A8-A7B0-6909122E7C70}"/>
                </a:ext>
              </a:extLst>
            </p:cNvPr>
            <p:cNvCxnSpPr>
              <a:cxnSpLocks/>
            </p:cNvCxnSpPr>
            <p:nvPr/>
          </p:nvCxnSpPr>
          <p:spPr>
            <a:xfrm>
              <a:off x="11253931" y="6063044"/>
              <a:ext cx="0" cy="596175"/>
            </a:xfrm>
            <a:prstGeom prst="line">
              <a:avLst/>
            </a:prstGeom>
            <a:ln>
              <a:solidFill>
                <a:srgbClr val="343246"/>
              </a:solidFill>
              <a:prstDash val="dash"/>
            </a:ln>
          </p:spPr>
          <p:style>
            <a:lnRef idx="1">
              <a:schemeClr val="accent1"/>
            </a:lnRef>
            <a:fillRef idx="0">
              <a:schemeClr val="accent1"/>
            </a:fillRef>
            <a:effectRef idx="0">
              <a:schemeClr val="accent1"/>
            </a:effectRef>
            <a:fontRef idx="minor">
              <a:schemeClr val="tx1"/>
            </a:fontRef>
          </p:style>
        </p:cxnSp>
      </p:grpSp>
      <p:grpSp>
        <p:nvGrpSpPr>
          <p:cNvPr id="22" name="Grupo 21">
            <a:extLst>
              <a:ext uri="{FF2B5EF4-FFF2-40B4-BE49-F238E27FC236}">
                <a16:creationId xmlns:a16="http://schemas.microsoft.com/office/drawing/2014/main" id="{60B51CB5-D36F-4981-B449-AF603813A7CB}"/>
              </a:ext>
            </a:extLst>
          </p:cNvPr>
          <p:cNvGrpSpPr/>
          <p:nvPr/>
        </p:nvGrpSpPr>
        <p:grpSpPr>
          <a:xfrm>
            <a:off x="0" y="6328125"/>
            <a:ext cx="9758149" cy="114338"/>
            <a:chOff x="0" y="0"/>
            <a:chExt cx="12192000" cy="1122363"/>
          </a:xfrm>
        </p:grpSpPr>
        <p:pic>
          <p:nvPicPr>
            <p:cNvPr id="39" name="Imagen 38">
              <a:extLst>
                <a:ext uri="{FF2B5EF4-FFF2-40B4-BE49-F238E27FC236}">
                  <a16:creationId xmlns:a16="http://schemas.microsoft.com/office/drawing/2014/main" id="{4F9FED94-1D4E-4E69-A03F-062B739CFBD5}"/>
                </a:ext>
              </a:extLst>
            </p:cNvPr>
            <p:cNvPicPr>
              <a:picLocks noChangeAspect="1"/>
            </p:cNvPicPr>
            <p:nvPr/>
          </p:nvPicPr>
          <p:blipFill rotWithShape="1">
            <a:blip r:embed="rId5"/>
            <a:srcRect l="1" t="9777" r="57516" b="73880"/>
            <a:stretch/>
          </p:blipFill>
          <p:spPr>
            <a:xfrm>
              <a:off x="0" y="2067"/>
              <a:ext cx="5179454" cy="1120296"/>
            </a:xfrm>
            <a:prstGeom prst="rect">
              <a:avLst/>
            </a:prstGeom>
          </p:spPr>
        </p:pic>
        <p:pic>
          <p:nvPicPr>
            <p:cNvPr id="40" name="Imagen 39">
              <a:extLst>
                <a:ext uri="{FF2B5EF4-FFF2-40B4-BE49-F238E27FC236}">
                  <a16:creationId xmlns:a16="http://schemas.microsoft.com/office/drawing/2014/main" id="{DB3D5344-F70B-4E43-88DC-39A95C548A54}"/>
                </a:ext>
              </a:extLst>
            </p:cNvPr>
            <p:cNvPicPr>
              <a:picLocks noChangeAspect="1"/>
            </p:cNvPicPr>
            <p:nvPr/>
          </p:nvPicPr>
          <p:blipFill rotWithShape="1">
            <a:blip r:embed="rId5"/>
            <a:srcRect l="1" t="9777" r="57516" b="73880"/>
            <a:stretch/>
          </p:blipFill>
          <p:spPr>
            <a:xfrm>
              <a:off x="5179454" y="2067"/>
              <a:ext cx="5179454" cy="1120296"/>
            </a:xfrm>
            <a:prstGeom prst="rect">
              <a:avLst/>
            </a:prstGeom>
          </p:spPr>
        </p:pic>
        <p:pic>
          <p:nvPicPr>
            <p:cNvPr id="41" name="Imagen 40">
              <a:extLst>
                <a:ext uri="{FF2B5EF4-FFF2-40B4-BE49-F238E27FC236}">
                  <a16:creationId xmlns:a16="http://schemas.microsoft.com/office/drawing/2014/main" id="{AB98CD7A-781C-461B-832F-870211CD40EF}"/>
                </a:ext>
              </a:extLst>
            </p:cNvPr>
            <p:cNvPicPr>
              <a:picLocks noChangeAspect="1"/>
            </p:cNvPicPr>
            <p:nvPr/>
          </p:nvPicPr>
          <p:blipFill rotWithShape="1">
            <a:blip r:embed="rId5"/>
            <a:srcRect l="1" t="9777" r="84964" b="73880"/>
            <a:stretch/>
          </p:blipFill>
          <p:spPr>
            <a:xfrm>
              <a:off x="10358908" y="0"/>
              <a:ext cx="1833092" cy="1120296"/>
            </a:xfrm>
            <a:prstGeom prst="rect">
              <a:avLst/>
            </a:prstGeom>
          </p:spPr>
        </p:pic>
      </p:grpSp>
      <p:sp>
        <p:nvSpPr>
          <p:cNvPr id="14" name="Subtítulo 2">
            <a:extLst>
              <a:ext uri="{FF2B5EF4-FFF2-40B4-BE49-F238E27FC236}">
                <a16:creationId xmlns:a16="http://schemas.microsoft.com/office/drawing/2014/main" id="{2EFB2F24-274C-49A9-A8E9-1E6F616ED1E4}"/>
              </a:ext>
            </a:extLst>
          </p:cNvPr>
          <p:cNvSpPr>
            <a:spLocks noGrp="1"/>
          </p:cNvSpPr>
          <p:nvPr>
            <p:ph type="subTitle" idx="1"/>
          </p:nvPr>
        </p:nvSpPr>
        <p:spPr>
          <a:xfrm>
            <a:off x="6775663" y="4921602"/>
            <a:ext cx="4478268" cy="1018331"/>
          </a:xfrm>
        </p:spPr>
        <p:txBody>
          <a:bodyPr>
            <a:noAutofit/>
          </a:bodyPr>
          <a:lstStyle/>
          <a:p>
            <a:pPr algn="just">
              <a:spcBef>
                <a:spcPts val="0"/>
              </a:spcBef>
            </a:pPr>
            <a:r>
              <a:rPr lang="es-ES" sz="1400" dirty="0">
                <a:solidFill>
                  <a:srgbClr val="343246"/>
                </a:solidFill>
                <a:latin typeface="Gill Sans MT" panose="020B0502020104020203" pitchFamily="34" charset="0"/>
              </a:rPr>
              <a:t>Así, la pintura secular propició el adorno de los espacios de la vida cotidiana o la conmemoración, como el retrato. También se pintaron escenas de costumbres o de celebración, así como espacios de la intimidad de las viviendas privadas o institucionales.</a:t>
            </a:r>
            <a:endParaRPr lang="es-PE" sz="1400" dirty="0">
              <a:solidFill>
                <a:srgbClr val="343246"/>
              </a:solidFill>
              <a:latin typeface="Gill Sans MT" panose="020B0502020104020203" pitchFamily="34" charset="0"/>
            </a:endParaRPr>
          </a:p>
        </p:txBody>
      </p:sp>
      <p:sp>
        <p:nvSpPr>
          <p:cNvPr id="18" name="Subtítulo 2">
            <a:extLst>
              <a:ext uri="{FF2B5EF4-FFF2-40B4-BE49-F238E27FC236}">
                <a16:creationId xmlns:a16="http://schemas.microsoft.com/office/drawing/2014/main" id="{2EFB2F24-274C-49A9-A8E9-1E6F616ED1E4}"/>
              </a:ext>
            </a:extLst>
          </p:cNvPr>
          <p:cNvSpPr txBox="1">
            <a:spLocks/>
          </p:cNvSpPr>
          <p:nvPr/>
        </p:nvSpPr>
        <p:spPr>
          <a:xfrm>
            <a:off x="802377" y="495655"/>
            <a:ext cx="4430269" cy="128601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spcBef>
                <a:spcPts val="0"/>
              </a:spcBef>
            </a:pPr>
            <a:r>
              <a:rPr lang="es-ES" sz="1400" dirty="0">
                <a:solidFill>
                  <a:srgbClr val="343246"/>
                </a:solidFill>
                <a:latin typeface="Gill Sans MT" panose="020B0502020104020203" pitchFamily="34" charset="0"/>
              </a:rPr>
              <a:t>La denominada pintura «secular» se compone de aquellas representaciones cuyos temas no abordan directamente las experiencias religiosas, característica central y preponderante para el periodo. A este tipo de pintura, en la época de su ejecución, se le conocía con el nombre genérico de pintura de “países”, retrato o bodegones. </a:t>
            </a:r>
            <a:endParaRPr lang="es-PE" sz="1400" dirty="0">
              <a:solidFill>
                <a:srgbClr val="343246"/>
              </a:solidFill>
              <a:latin typeface="Gill Sans MT" panose="020B0502020104020203" pitchFamily="34" charset="0"/>
            </a:endParaRPr>
          </a:p>
        </p:txBody>
      </p:sp>
      <p:pic>
        <p:nvPicPr>
          <p:cNvPr id="5" name="Imagen 4">
            <a:extLst>
              <a:ext uri="{FF2B5EF4-FFF2-40B4-BE49-F238E27FC236}">
                <a16:creationId xmlns:a16="http://schemas.microsoft.com/office/drawing/2014/main" id="{5FA5501E-D1FD-45B3-BF50-87082FF88B09}"/>
              </a:ext>
            </a:extLst>
          </p:cNvPr>
          <p:cNvPicPr>
            <a:picLocks noChangeAspect="1"/>
          </p:cNvPicPr>
          <p:nvPr/>
        </p:nvPicPr>
        <p:blipFill>
          <a:blip r:embed="rId6"/>
          <a:stretch>
            <a:fillRect/>
          </a:stretch>
        </p:blipFill>
        <p:spPr>
          <a:xfrm>
            <a:off x="7790856" y="654498"/>
            <a:ext cx="2467427" cy="3987538"/>
          </a:xfrm>
          <a:prstGeom prst="rect">
            <a:avLst/>
          </a:prstGeom>
          <a:ln w="38100">
            <a:solidFill>
              <a:srgbClr val="BE810A"/>
            </a:solidFill>
          </a:ln>
        </p:spPr>
      </p:pic>
      <p:sp>
        <p:nvSpPr>
          <p:cNvPr id="6" name="CuadroTexto 5">
            <a:extLst>
              <a:ext uri="{FF2B5EF4-FFF2-40B4-BE49-F238E27FC236}">
                <a16:creationId xmlns:a16="http://schemas.microsoft.com/office/drawing/2014/main" id="{745B49DC-B170-48CC-8683-BBD2DB1AACF5}"/>
              </a:ext>
            </a:extLst>
          </p:cNvPr>
          <p:cNvSpPr txBox="1"/>
          <p:nvPr/>
        </p:nvSpPr>
        <p:spPr>
          <a:xfrm>
            <a:off x="10254382" y="100500"/>
            <a:ext cx="1849634" cy="553998"/>
          </a:xfrm>
          <a:prstGeom prst="rect">
            <a:avLst/>
          </a:prstGeom>
          <a:noFill/>
        </p:spPr>
        <p:txBody>
          <a:bodyPr wrap="square" rtlCol="0">
            <a:spAutoFit/>
          </a:bodyPr>
          <a:lstStyle/>
          <a:p>
            <a:r>
              <a:rPr lang="es-ES" sz="1000" b="1" i="1" dirty="0"/>
              <a:t>Fernando rey de Castilla.</a:t>
            </a:r>
          </a:p>
          <a:p>
            <a:r>
              <a:rPr lang="es-PE" sz="1000" b="1" dirty="0"/>
              <a:t>Anónimo, 1750/1800.</a:t>
            </a:r>
          </a:p>
          <a:p>
            <a:r>
              <a:rPr lang="es-PE" sz="1000" dirty="0"/>
              <a:t>Lima, Museo Pedro de Osma.</a:t>
            </a:r>
          </a:p>
        </p:txBody>
      </p:sp>
      <p:pic>
        <p:nvPicPr>
          <p:cNvPr id="8" name="Imagen 7">
            <a:extLst>
              <a:ext uri="{FF2B5EF4-FFF2-40B4-BE49-F238E27FC236}">
                <a16:creationId xmlns:a16="http://schemas.microsoft.com/office/drawing/2014/main" id="{6F557BF2-E143-49E1-A72A-ABEC9CE94595}"/>
              </a:ext>
            </a:extLst>
          </p:cNvPr>
          <p:cNvPicPr>
            <a:picLocks noChangeAspect="1"/>
          </p:cNvPicPr>
          <p:nvPr/>
        </p:nvPicPr>
        <p:blipFill>
          <a:blip r:embed="rId7"/>
          <a:stretch>
            <a:fillRect/>
          </a:stretch>
        </p:blipFill>
        <p:spPr>
          <a:xfrm>
            <a:off x="1145445" y="1923848"/>
            <a:ext cx="3744132" cy="3817856"/>
          </a:xfrm>
          <a:prstGeom prst="rect">
            <a:avLst/>
          </a:prstGeom>
          <a:ln w="38100">
            <a:solidFill>
              <a:srgbClr val="BE810A"/>
            </a:solidFill>
          </a:ln>
        </p:spPr>
      </p:pic>
      <p:sp>
        <p:nvSpPr>
          <p:cNvPr id="9" name="CuadroTexto 8">
            <a:extLst>
              <a:ext uri="{FF2B5EF4-FFF2-40B4-BE49-F238E27FC236}">
                <a16:creationId xmlns:a16="http://schemas.microsoft.com/office/drawing/2014/main" id="{CD0171BE-E637-46F5-8C08-A1D09AC05BDA}"/>
              </a:ext>
            </a:extLst>
          </p:cNvPr>
          <p:cNvSpPr txBox="1"/>
          <p:nvPr/>
        </p:nvSpPr>
        <p:spPr>
          <a:xfrm>
            <a:off x="13251" y="5758021"/>
            <a:ext cx="1849634" cy="553998"/>
          </a:xfrm>
          <a:prstGeom prst="rect">
            <a:avLst/>
          </a:prstGeom>
          <a:noFill/>
        </p:spPr>
        <p:txBody>
          <a:bodyPr wrap="square" rtlCol="0">
            <a:spAutoFit/>
          </a:bodyPr>
          <a:lstStyle/>
          <a:p>
            <a:r>
              <a:rPr lang="es-ES" sz="1000" b="1" i="1" dirty="0"/>
              <a:t>Genealogía de los Incas.</a:t>
            </a:r>
          </a:p>
          <a:p>
            <a:r>
              <a:rPr lang="es-PE" sz="1000" b="1" dirty="0"/>
              <a:t>Anónimo, 1750/1800.</a:t>
            </a:r>
          </a:p>
          <a:p>
            <a:r>
              <a:rPr lang="es-PE" sz="1000" dirty="0"/>
              <a:t>Lima, Museo Pedro de Osma.</a:t>
            </a:r>
          </a:p>
        </p:txBody>
      </p:sp>
    </p:spTree>
    <p:extLst>
      <p:ext uri="{BB962C8B-B14F-4D97-AF65-F5344CB8AC3E}">
        <p14:creationId xmlns:p14="http://schemas.microsoft.com/office/powerpoint/2010/main" val="2985141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C0BDC4C0-BE9E-48A4-9593-69BA4F53B357}"/>
              </a:ext>
            </a:extLst>
          </p:cNvPr>
          <p:cNvSpPr/>
          <p:nvPr/>
        </p:nvSpPr>
        <p:spPr>
          <a:xfrm>
            <a:off x="0" y="0"/>
            <a:ext cx="12192000" cy="6854552"/>
          </a:xfrm>
          <a:prstGeom prst="rect">
            <a:avLst/>
          </a:prstGeom>
          <a:solidFill>
            <a:srgbClr val="EFE8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grpSp>
        <p:nvGrpSpPr>
          <p:cNvPr id="2" name="Grupo 1">
            <a:extLst>
              <a:ext uri="{FF2B5EF4-FFF2-40B4-BE49-F238E27FC236}">
                <a16:creationId xmlns:a16="http://schemas.microsoft.com/office/drawing/2014/main" id="{4C7B4BF4-7EDC-4858-B128-DFFE3D1E8500}"/>
              </a:ext>
            </a:extLst>
          </p:cNvPr>
          <p:cNvGrpSpPr/>
          <p:nvPr/>
        </p:nvGrpSpPr>
        <p:grpSpPr>
          <a:xfrm>
            <a:off x="10001913" y="6017519"/>
            <a:ext cx="1873444" cy="696515"/>
            <a:chOff x="10001913" y="6030399"/>
            <a:chExt cx="1873444" cy="696515"/>
          </a:xfrm>
        </p:grpSpPr>
        <p:pic>
          <p:nvPicPr>
            <p:cNvPr id="15" name="Imagen 14">
              <a:extLst>
                <a:ext uri="{FF2B5EF4-FFF2-40B4-BE49-F238E27FC236}">
                  <a16:creationId xmlns:a16="http://schemas.microsoft.com/office/drawing/2014/main" id="{C354DFCB-3807-4932-83B7-0F71E0C01A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01913" y="6149774"/>
              <a:ext cx="1117864" cy="469503"/>
            </a:xfrm>
            <a:prstGeom prst="rect">
              <a:avLst/>
            </a:prstGeom>
          </p:spPr>
        </p:pic>
        <p:pic>
          <p:nvPicPr>
            <p:cNvPr id="16" name="Imagen 15">
              <a:extLst>
                <a:ext uri="{FF2B5EF4-FFF2-40B4-BE49-F238E27FC236}">
                  <a16:creationId xmlns:a16="http://schemas.microsoft.com/office/drawing/2014/main" id="{15249E79-43A4-41F1-9EDB-C5647B1EDDE2}"/>
                </a:ext>
              </a:extLst>
            </p:cNvPr>
            <p:cNvPicPr>
              <a:picLocks noChangeAspect="1"/>
            </p:cNvPicPr>
            <p:nvPr/>
          </p:nvPicPr>
          <p:blipFill>
            <a:blip r:embed="rId3" cstate="print">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tretch>
              <a:fillRect/>
            </a:stretch>
          </p:blipFill>
          <p:spPr>
            <a:xfrm>
              <a:off x="11253931" y="6030399"/>
              <a:ext cx="621426" cy="696515"/>
            </a:xfrm>
            <a:prstGeom prst="rect">
              <a:avLst/>
            </a:prstGeom>
          </p:spPr>
        </p:pic>
        <p:cxnSp>
          <p:nvCxnSpPr>
            <p:cNvPr id="17" name="Conector recto 16">
              <a:extLst>
                <a:ext uri="{FF2B5EF4-FFF2-40B4-BE49-F238E27FC236}">
                  <a16:creationId xmlns:a16="http://schemas.microsoft.com/office/drawing/2014/main" id="{DD58B9D6-1709-43A8-A7B0-6909122E7C70}"/>
                </a:ext>
              </a:extLst>
            </p:cNvPr>
            <p:cNvCxnSpPr>
              <a:cxnSpLocks/>
            </p:cNvCxnSpPr>
            <p:nvPr/>
          </p:nvCxnSpPr>
          <p:spPr>
            <a:xfrm>
              <a:off x="11253931" y="6075923"/>
              <a:ext cx="0" cy="596175"/>
            </a:xfrm>
            <a:prstGeom prst="line">
              <a:avLst/>
            </a:prstGeom>
            <a:ln>
              <a:solidFill>
                <a:srgbClr val="343246"/>
              </a:solidFill>
              <a:prstDash val="dash"/>
            </a:ln>
          </p:spPr>
          <p:style>
            <a:lnRef idx="1">
              <a:schemeClr val="accent1"/>
            </a:lnRef>
            <a:fillRef idx="0">
              <a:schemeClr val="accent1"/>
            </a:fillRef>
            <a:effectRef idx="0">
              <a:schemeClr val="accent1"/>
            </a:effectRef>
            <a:fontRef idx="minor">
              <a:schemeClr val="tx1"/>
            </a:fontRef>
          </p:style>
        </p:cxnSp>
      </p:grpSp>
      <p:grpSp>
        <p:nvGrpSpPr>
          <p:cNvPr id="22" name="Grupo 21">
            <a:extLst>
              <a:ext uri="{FF2B5EF4-FFF2-40B4-BE49-F238E27FC236}">
                <a16:creationId xmlns:a16="http://schemas.microsoft.com/office/drawing/2014/main" id="{60B51CB5-D36F-4981-B449-AF603813A7CB}"/>
              </a:ext>
            </a:extLst>
          </p:cNvPr>
          <p:cNvGrpSpPr/>
          <p:nvPr/>
        </p:nvGrpSpPr>
        <p:grpSpPr>
          <a:xfrm>
            <a:off x="0" y="6328125"/>
            <a:ext cx="9758149" cy="114338"/>
            <a:chOff x="0" y="0"/>
            <a:chExt cx="12192000" cy="1122363"/>
          </a:xfrm>
        </p:grpSpPr>
        <p:pic>
          <p:nvPicPr>
            <p:cNvPr id="39" name="Imagen 38">
              <a:extLst>
                <a:ext uri="{FF2B5EF4-FFF2-40B4-BE49-F238E27FC236}">
                  <a16:creationId xmlns:a16="http://schemas.microsoft.com/office/drawing/2014/main" id="{4F9FED94-1D4E-4E69-A03F-062B739CFBD5}"/>
                </a:ext>
              </a:extLst>
            </p:cNvPr>
            <p:cNvPicPr>
              <a:picLocks noChangeAspect="1"/>
            </p:cNvPicPr>
            <p:nvPr/>
          </p:nvPicPr>
          <p:blipFill rotWithShape="1">
            <a:blip r:embed="rId5"/>
            <a:srcRect l="1" t="9777" r="57516" b="73880"/>
            <a:stretch/>
          </p:blipFill>
          <p:spPr>
            <a:xfrm>
              <a:off x="0" y="2067"/>
              <a:ext cx="5179454" cy="1120296"/>
            </a:xfrm>
            <a:prstGeom prst="rect">
              <a:avLst/>
            </a:prstGeom>
          </p:spPr>
        </p:pic>
        <p:pic>
          <p:nvPicPr>
            <p:cNvPr id="40" name="Imagen 39">
              <a:extLst>
                <a:ext uri="{FF2B5EF4-FFF2-40B4-BE49-F238E27FC236}">
                  <a16:creationId xmlns:a16="http://schemas.microsoft.com/office/drawing/2014/main" id="{DB3D5344-F70B-4E43-88DC-39A95C548A54}"/>
                </a:ext>
              </a:extLst>
            </p:cNvPr>
            <p:cNvPicPr>
              <a:picLocks noChangeAspect="1"/>
            </p:cNvPicPr>
            <p:nvPr/>
          </p:nvPicPr>
          <p:blipFill rotWithShape="1">
            <a:blip r:embed="rId5"/>
            <a:srcRect l="1" t="9777" r="57516" b="73880"/>
            <a:stretch/>
          </p:blipFill>
          <p:spPr>
            <a:xfrm>
              <a:off x="5179454" y="2067"/>
              <a:ext cx="5179454" cy="1120296"/>
            </a:xfrm>
            <a:prstGeom prst="rect">
              <a:avLst/>
            </a:prstGeom>
          </p:spPr>
        </p:pic>
        <p:pic>
          <p:nvPicPr>
            <p:cNvPr id="41" name="Imagen 40">
              <a:extLst>
                <a:ext uri="{FF2B5EF4-FFF2-40B4-BE49-F238E27FC236}">
                  <a16:creationId xmlns:a16="http://schemas.microsoft.com/office/drawing/2014/main" id="{AB98CD7A-781C-461B-832F-870211CD40EF}"/>
                </a:ext>
              </a:extLst>
            </p:cNvPr>
            <p:cNvPicPr>
              <a:picLocks noChangeAspect="1"/>
            </p:cNvPicPr>
            <p:nvPr/>
          </p:nvPicPr>
          <p:blipFill rotWithShape="1">
            <a:blip r:embed="rId5"/>
            <a:srcRect l="1" t="9777" r="84964" b="73880"/>
            <a:stretch/>
          </p:blipFill>
          <p:spPr>
            <a:xfrm>
              <a:off x="10358908" y="0"/>
              <a:ext cx="1833092" cy="1120296"/>
            </a:xfrm>
            <a:prstGeom prst="rect">
              <a:avLst/>
            </a:prstGeom>
          </p:spPr>
        </p:pic>
      </p:grpSp>
      <p:sp>
        <p:nvSpPr>
          <p:cNvPr id="14" name="Subtítulo 2">
            <a:extLst>
              <a:ext uri="{FF2B5EF4-FFF2-40B4-BE49-F238E27FC236}">
                <a16:creationId xmlns:a16="http://schemas.microsoft.com/office/drawing/2014/main" id="{2EFB2F24-274C-49A9-A8E9-1E6F616ED1E4}"/>
              </a:ext>
            </a:extLst>
          </p:cNvPr>
          <p:cNvSpPr txBox="1">
            <a:spLocks/>
          </p:cNvSpPr>
          <p:nvPr/>
        </p:nvSpPr>
        <p:spPr>
          <a:xfrm>
            <a:off x="7758259" y="1486223"/>
            <a:ext cx="3664773" cy="272820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s-ES" sz="1600" dirty="0">
                <a:solidFill>
                  <a:srgbClr val="343246"/>
                </a:solidFill>
                <a:latin typeface="Gill Sans MT" panose="020B0502020104020203" pitchFamily="34" charset="0"/>
              </a:rPr>
              <a:t>La pintura y la cultura visual son la pantalla donde se proyecta el ordenamiento social y la realidad americana. Así, a pesar de que hay unas influencias generales para toda América, la elección de los temas y la insistencia en lo particular es propio de cada región: la abundancia de mártires en un lugar es escaso en otro; las pintura de castas son propias de unos lugares y no de otros; los indígenas, en algunos territorios, solo aparecen en los purgatorios.</a:t>
            </a:r>
            <a:endParaRPr lang="es-ES" sz="1600" b="1" dirty="0">
              <a:solidFill>
                <a:srgbClr val="343246"/>
              </a:solidFill>
              <a:latin typeface="Gill Sans MT" panose="020B0502020104020203" pitchFamily="34" charset="0"/>
            </a:endParaRPr>
          </a:p>
        </p:txBody>
      </p:sp>
      <p:pic>
        <p:nvPicPr>
          <p:cNvPr id="4" name="Imagen 3">
            <a:extLst>
              <a:ext uri="{FF2B5EF4-FFF2-40B4-BE49-F238E27FC236}">
                <a16:creationId xmlns:a16="http://schemas.microsoft.com/office/drawing/2014/main" id="{0DAD78DD-0061-4A0D-BE20-9F47ADE1D17F}"/>
              </a:ext>
            </a:extLst>
          </p:cNvPr>
          <p:cNvPicPr>
            <a:picLocks noChangeAspect="1"/>
          </p:cNvPicPr>
          <p:nvPr/>
        </p:nvPicPr>
        <p:blipFill>
          <a:blip r:embed="rId6"/>
          <a:stretch>
            <a:fillRect/>
          </a:stretch>
        </p:blipFill>
        <p:spPr>
          <a:xfrm>
            <a:off x="495494" y="1168065"/>
            <a:ext cx="6833259" cy="3364524"/>
          </a:xfrm>
          <a:prstGeom prst="rect">
            <a:avLst/>
          </a:prstGeom>
          <a:ln w="38100">
            <a:solidFill>
              <a:srgbClr val="BE810A"/>
            </a:solidFill>
          </a:ln>
        </p:spPr>
      </p:pic>
      <p:sp>
        <p:nvSpPr>
          <p:cNvPr id="5" name="CuadroTexto 4">
            <a:extLst>
              <a:ext uri="{FF2B5EF4-FFF2-40B4-BE49-F238E27FC236}">
                <a16:creationId xmlns:a16="http://schemas.microsoft.com/office/drawing/2014/main" id="{895F23A8-5B6F-4E56-B20C-4CC31AEC282B}"/>
              </a:ext>
            </a:extLst>
          </p:cNvPr>
          <p:cNvSpPr txBox="1"/>
          <p:nvPr/>
        </p:nvSpPr>
        <p:spPr>
          <a:xfrm>
            <a:off x="77565" y="4752497"/>
            <a:ext cx="3410353" cy="400110"/>
          </a:xfrm>
          <a:prstGeom prst="rect">
            <a:avLst/>
          </a:prstGeom>
          <a:noFill/>
        </p:spPr>
        <p:txBody>
          <a:bodyPr wrap="square" rtlCol="0">
            <a:spAutoFit/>
          </a:bodyPr>
          <a:lstStyle/>
          <a:p>
            <a:r>
              <a:rPr lang="es-PE" sz="1000" dirty="0"/>
              <a:t>Créditos: </a:t>
            </a:r>
            <a:r>
              <a:rPr lang="es-ES" sz="1000" dirty="0"/>
              <a:t>Porcentajes de temas visuales en América</a:t>
            </a:r>
            <a:r>
              <a:rPr lang="es-PE" sz="1000" dirty="0"/>
              <a:t>.</a:t>
            </a:r>
          </a:p>
          <a:p>
            <a:r>
              <a:rPr lang="es-PE" sz="1000" dirty="0"/>
              <a:t>https://losingeniosdelpincel.uniandes.edu.co/</a:t>
            </a:r>
          </a:p>
        </p:txBody>
      </p:sp>
    </p:spTree>
    <p:extLst>
      <p:ext uri="{BB962C8B-B14F-4D97-AF65-F5344CB8AC3E}">
        <p14:creationId xmlns:p14="http://schemas.microsoft.com/office/powerpoint/2010/main" val="401261768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2005</TotalTime>
  <Words>1138</Words>
  <Application>Microsoft Office PowerPoint</Application>
  <PresentationFormat>Panorámica</PresentationFormat>
  <Paragraphs>52</Paragraphs>
  <Slides>10</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Arial</vt:lpstr>
      <vt:lpstr>Calibri</vt:lpstr>
      <vt:lpstr>Calibri Light</vt:lpstr>
      <vt:lpstr>Gill Sans MT</vt:lpstr>
      <vt:lpstr>Lora</vt:lpstr>
      <vt:lpstr>Tema de Office</vt:lpstr>
      <vt:lpstr>¿SABES QUÉ SE PINTABA EN LOS VIRREINATOS AMERICANOS?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Omar Taupier</dc:creator>
  <cp:lastModifiedBy>Daphne Cornejo Retamozo</cp:lastModifiedBy>
  <cp:revision>112</cp:revision>
  <dcterms:created xsi:type="dcterms:W3CDTF">2019-03-28T19:39:40Z</dcterms:created>
  <dcterms:modified xsi:type="dcterms:W3CDTF">2020-11-09T17:08:54Z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572461</vt:lpwstr>
  </property>
  <property fmtid="{D5CDD505-2E9C-101B-9397-08002B2CF9AE}" name="NXPowerLiteSettings" pid="3">
    <vt:lpwstr>C7000400038000</vt:lpwstr>
  </property>
  <property fmtid="{D5CDD505-2E9C-101B-9397-08002B2CF9AE}" name="NXPowerLiteVersion" pid="4">
    <vt:lpwstr>S9.0.1</vt:lpwstr>
  </property>
</Properties>
</file>