
<file path=[Content_Types].xml><?xml version="1.0" encoding="utf-8"?>
<Types xmlns="http://schemas.openxmlformats.org/package/2006/content-types">
  <Default ContentType="image/png" Extension="png"/>
  <Default ContentType="image/jpeg" Extension="jfif"/>
  <Default ContentType="image/jpeg" Extension="jpeg"/>
  <Default ContentType="application/vnd.openxmlformats-package.relationships+xml" Extension="rels"/>
  <Default ContentType="application/xml" Extension="xml"/>
  <Default ContentType="image/vnd.ms-photo" Extension="wdp"/>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2" r:id="rId3"/>
    <p:sldId id="271" r:id="rId4"/>
    <p:sldId id="273" r:id="rId5"/>
    <p:sldId id="274" r:id="rId6"/>
    <p:sldId id="275" r:id="rId7"/>
    <p:sldId id="261" r:id="rId8"/>
    <p:sldId id="276" r:id="rId9"/>
    <p:sldId id="277" r:id="rId10"/>
    <p:sldId id="262" r:id="rId11"/>
    <p:sldId id="263" r:id="rId12"/>
    <p:sldId id="278" r:id="rId13"/>
    <p:sldId id="264" r:id="rId14"/>
    <p:sldId id="279" r:id="rId15"/>
    <p:sldId id="265" r:id="rId16"/>
    <p:sldId id="266" r:id="rId17"/>
    <p:sldId id="280" r:id="rId18"/>
    <p:sldId id="267" r:id="rId19"/>
    <p:sldId id="281" r:id="rId20"/>
    <p:sldId id="268" r:id="rId21"/>
    <p:sldId id="282" r:id="rId2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810A"/>
    <a:srgbClr val="343246"/>
    <a:srgbClr val="333145"/>
    <a:srgbClr val="EFE8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07" d="100"/>
          <a:sy n="107" d="100"/>
        </p:scale>
        <p:origin x="138"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DA544A-387A-46BE-8A60-47BE8B6DA02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B4BCC7A3-B3A3-4E8E-9C73-9593DFD51B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8CA15995-1428-4695-A20B-9DA98465D426}"/>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5" name="Marcador de pie de página 4">
            <a:extLst>
              <a:ext uri="{FF2B5EF4-FFF2-40B4-BE49-F238E27FC236}">
                <a16:creationId xmlns:a16="http://schemas.microsoft.com/office/drawing/2014/main" id="{93908510-0780-49EF-A6BF-F8155BF8EF8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B3C2BDA-4B34-4724-A09B-E71564E6F03A}"/>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318026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67013F-0564-4A37-9974-C239FED0A50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F331CDC7-22D2-4E5F-ACEC-8F7C7802A6A2}"/>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37DEA92-F116-4D3C-BBC9-5BB545BCB42A}"/>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5" name="Marcador de pie de página 4">
            <a:extLst>
              <a:ext uri="{FF2B5EF4-FFF2-40B4-BE49-F238E27FC236}">
                <a16:creationId xmlns:a16="http://schemas.microsoft.com/office/drawing/2014/main" id="{2FC2F395-0B53-4E6F-89CB-2A3F5085D7B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FB0B902-429E-4958-86EC-C7371DECE191}"/>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3922540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CDCD22E-771D-43C2-A0C6-18ACE4A009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D4D54C7C-89FD-4C1C-85AA-4AE725A42CF2}"/>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739A5CB-916C-4350-939A-6143FDA05ABB}"/>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5" name="Marcador de pie de página 4">
            <a:extLst>
              <a:ext uri="{FF2B5EF4-FFF2-40B4-BE49-F238E27FC236}">
                <a16:creationId xmlns:a16="http://schemas.microsoft.com/office/drawing/2014/main" id="{8C3BB4B7-5CFE-47C6-AA6D-42E9B213405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7664694-690E-44BB-B1EA-3B9541CE58B1}"/>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19484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A0F4CD-62CF-4667-90E7-45A482D919C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828C3FD-7527-4D96-A954-FDCCF1B9D1C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2FCEFF7-3F2A-4281-8D26-A6E352554637}"/>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5" name="Marcador de pie de página 4">
            <a:extLst>
              <a:ext uri="{FF2B5EF4-FFF2-40B4-BE49-F238E27FC236}">
                <a16:creationId xmlns:a16="http://schemas.microsoft.com/office/drawing/2014/main" id="{64046586-10D6-428D-AA1D-0B4F913F240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9DB8063-4BEF-44BB-83CD-5B056BF037D5}"/>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1722224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1E36D-8BB9-4200-9BC6-A5E92830C0F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E69FF06-311A-47C0-B033-F119D7A122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29912E17-0026-48DF-BF8F-F01CB7AD5ACC}"/>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5" name="Marcador de pie de página 4">
            <a:extLst>
              <a:ext uri="{FF2B5EF4-FFF2-40B4-BE49-F238E27FC236}">
                <a16:creationId xmlns:a16="http://schemas.microsoft.com/office/drawing/2014/main" id="{56D74D6B-0A0C-44CE-A641-E5869317DCA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CB62868-FA97-4421-AD07-5D3F123717B5}"/>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306919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BAB192-504F-4EF2-B486-2171EFFED23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005CEE4E-5862-42E8-96A9-C0192CD0BD0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A15B08C3-ACE4-4265-A5C9-ADD079E30466}"/>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07EEDCEC-CAC0-45CB-862E-10208E0BCA02}"/>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6" name="Marcador de pie de página 5">
            <a:extLst>
              <a:ext uri="{FF2B5EF4-FFF2-40B4-BE49-F238E27FC236}">
                <a16:creationId xmlns:a16="http://schemas.microsoft.com/office/drawing/2014/main" id="{36A72592-627E-4AED-96D2-1A15907EA809}"/>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5FCFEC6-0C64-466C-BFE1-0EE6F5AD3C56}"/>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387619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4017DF-07B3-4945-B1C0-0506242C883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BA923C9-CCFC-4F06-823B-737404720E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A191A2F-8B74-497C-9376-D1FF467C48F2}"/>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570A52F7-E5BB-481E-A6F4-5E3F3EB35C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DC31AA2F-B3A6-4588-99E8-476AA820BA4D}"/>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853ADD47-1423-4130-B629-303ADBB47FF0}"/>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8" name="Marcador de pie de página 7">
            <a:extLst>
              <a:ext uri="{FF2B5EF4-FFF2-40B4-BE49-F238E27FC236}">
                <a16:creationId xmlns:a16="http://schemas.microsoft.com/office/drawing/2014/main" id="{7581E739-26C8-4949-AA77-7DCED66034E3}"/>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3A769B02-23C3-45D5-A7AB-71504796B033}"/>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90551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61A1F7-7D00-487D-83D6-6719F17FD30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C92712FD-DEC3-4918-B831-7AA1D64E7D2E}"/>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4" name="Marcador de pie de página 3">
            <a:extLst>
              <a:ext uri="{FF2B5EF4-FFF2-40B4-BE49-F238E27FC236}">
                <a16:creationId xmlns:a16="http://schemas.microsoft.com/office/drawing/2014/main" id="{A3AFC29A-91FA-4AB2-A26C-F40DC7563166}"/>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6153F6CF-33A2-43A3-8B7D-319C3307CD3D}"/>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133457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FA86929-0CB1-4DBD-98F8-FE64A2C44225}"/>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3" name="Marcador de pie de página 2">
            <a:extLst>
              <a:ext uri="{FF2B5EF4-FFF2-40B4-BE49-F238E27FC236}">
                <a16:creationId xmlns:a16="http://schemas.microsoft.com/office/drawing/2014/main" id="{180651BF-BA84-43F4-88E2-077AD19B60EE}"/>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33EBFFF9-1FA7-4B97-9B97-1DA45249070F}"/>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418891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5A10A-B5C6-4F98-840D-B82604C11E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A80F033C-043C-4A6B-AF7E-768D83A3C1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D7890DFF-2B03-477B-B682-DFF2A1547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B8DBB88C-57C6-4B5C-BB8D-C2C4044D6633}"/>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6" name="Marcador de pie de página 5">
            <a:extLst>
              <a:ext uri="{FF2B5EF4-FFF2-40B4-BE49-F238E27FC236}">
                <a16:creationId xmlns:a16="http://schemas.microsoft.com/office/drawing/2014/main" id="{453D3BB8-7005-4AAC-9CBA-9345427DCF8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5FA85738-A6CC-4558-9586-12C7C8D703CB}"/>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244188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ECAE7-0279-451F-8380-B773BA684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5A5E29AF-D961-417E-838D-AD9B5393C1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CEB2013D-2273-4967-8069-FF0062DE2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BF1DC4F-0909-486D-9F6C-784FF6717DDB}"/>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6" name="Marcador de pie de página 5">
            <a:extLst>
              <a:ext uri="{FF2B5EF4-FFF2-40B4-BE49-F238E27FC236}">
                <a16:creationId xmlns:a16="http://schemas.microsoft.com/office/drawing/2014/main" id="{BD278B1C-9531-41FA-A0EA-7B3DF8D8B09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A0A0BC2-404F-4C96-9483-94BCF82C4912}"/>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4126076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F209219-B4BF-4971-A158-4C9CFE232A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6BAEA32A-EA23-4D02-A78C-E82367CB6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1E0D722-A42A-46EA-A866-AA9DFCA605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19E34-A125-40BF-BA6D-6F64DBD3D323}" type="datetimeFigureOut">
              <a:rPr lang="es-PE" smtClean="0"/>
              <a:t>10/10/2019</a:t>
            </a:fld>
            <a:endParaRPr lang="es-PE"/>
          </a:p>
        </p:txBody>
      </p:sp>
      <p:sp>
        <p:nvSpPr>
          <p:cNvPr id="5" name="Marcador de pie de página 4">
            <a:extLst>
              <a:ext uri="{FF2B5EF4-FFF2-40B4-BE49-F238E27FC236}">
                <a16:creationId xmlns:a16="http://schemas.microsoft.com/office/drawing/2014/main" id="{832EA504-7DEE-48C1-9B7E-43FA856F3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36A0D881-ACF4-4C04-9339-4B4874E112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8BE6E-FBE4-45DE-BB3C-DA3319E77DC7}" type="slidenum">
              <a:rPr lang="es-PE" smtClean="0"/>
              <a:t>‹Nº›</a:t>
            </a:fld>
            <a:endParaRPr lang="es-PE"/>
          </a:p>
        </p:txBody>
      </p:sp>
    </p:spTree>
    <p:extLst>
      <p:ext uri="{BB962C8B-B14F-4D97-AF65-F5344CB8AC3E}">
        <p14:creationId xmlns:p14="http://schemas.microsoft.com/office/powerpoint/2010/main" val="4079665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2.pn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5" Target="../media/hdphoto1.wdp" Type="http://schemas.microsoft.com/office/2007/relationships/hdphoto"/><Relationship Id="rId4" Target="../media/image3.png" Type="http://schemas.openxmlformats.org/officeDocument/2006/relationships/image"/></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2.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5.jfif"/><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0.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arget="../media/image3.png" Type="http://schemas.openxmlformats.org/officeDocument/2006/relationships/image"/><Relationship Id="rId2" Target="../media/image2.png" Type="http://schemas.openxmlformats.org/officeDocument/2006/relationships/image"/><Relationship Id="rId1" Target="../slideLayouts/slideLayout1.xml" Type="http://schemas.openxmlformats.org/officeDocument/2006/relationships/slideLayout"/><Relationship Id="rId5" Target="../media/image33.jpeg" Type="http://schemas.openxmlformats.org/officeDocument/2006/relationships/image"/><Relationship Id="rId4" Target="../media/hdphoto1.wdp" Type="http://schemas.microsoft.com/office/2007/relationships/hdphoto"/></Relationships>
</file>

<file path=ppt/slides/_rels/slide2.xml.rels><?xml version="1.0" encoding="UTF-8" standalone="yes" ?><Relationships xmlns="http://schemas.openxmlformats.org/package/2006/relationships"><Relationship Id="rId3" Target="../media/image3.png" Type="http://schemas.openxmlformats.org/officeDocument/2006/relationships/image"/><Relationship Id="rId2" Target="../media/image2.png" Type="http://schemas.openxmlformats.org/officeDocument/2006/relationships/image"/><Relationship Id="rId1" Target="../slideLayouts/slideLayout1.xml" Type="http://schemas.openxmlformats.org/officeDocument/2006/relationships/slideLayout"/><Relationship Id="rId4" Target="../media/image4.jpeg" Type="http://schemas.openxmlformats.org/officeDocument/2006/relationships/image"/></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arget="../media/image3.png" Type="http://schemas.openxmlformats.org/officeDocument/2006/relationships/image"/><Relationship Id="rId2" Target="../media/image2.png" Type="http://schemas.openxmlformats.org/officeDocument/2006/relationships/image"/><Relationship Id="rId1" Target="../slideLayouts/slideLayout1.xml" Type="http://schemas.openxmlformats.org/officeDocument/2006/relationships/slideLayout"/><Relationship Id="rId6" Target="../media/image35.jpeg" Type="http://schemas.openxmlformats.org/officeDocument/2006/relationships/image"/><Relationship Id="rId5" Target="https://bit.ly/2ODvyg6" TargetMode="External" Type="http://schemas.openxmlformats.org/officeDocument/2006/relationships/hyperlink"/><Relationship Id="rId4" Target="../media/hdphoto1.wdp" Type="http://schemas.microsoft.com/office/2007/relationships/hdphoto"/></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arget="../media/image3.png" Type="http://schemas.openxmlformats.org/officeDocument/2006/relationships/image"/><Relationship Id="rId2" Target="../media/image2.png" Type="http://schemas.openxmlformats.org/officeDocument/2006/relationships/image"/><Relationship Id="rId1" Target="../slideLayouts/slideLayout1.xml" Type="http://schemas.openxmlformats.org/officeDocument/2006/relationships/slideLayout"/><Relationship Id="rId6" Target="../media/image10.png" Type="http://schemas.openxmlformats.org/officeDocument/2006/relationships/image"/><Relationship Id="rId5" Target="../media/image9.png" Type="http://schemas.openxmlformats.org/officeDocument/2006/relationships/image"/><Relationship Id="rId4" Target="../media/image8.jpeg" Type="http://schemas.openxmlformats.org/officeDocument/2006/relationships/image"/></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jp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7.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upo 37">
            <a:extLst>
              <a:ext uri="{FF2B5EF4-FFF2-40B4-BE49-F238E27FC236}">
                <a16:creationId xmlns:a16="http://schemas.microsoft.com/office/drawing/2014/main" id="{6C0BC929-4068-4BF7-98D5-56531B25346B}"/>
              </a:ext>
            </a:extLst>
          </p:cNvPr>
          <p:cNvGrpSpPr/>
          <p:nvPr/>
        </p:nvGrpSpPr>
        <p:grpSpPr>
          <a:xfrm>
            <a:off x="-1" y="0"/>
            <a:ext cx="12192000" cy="6909516"/>
            <a:chOff x="0" y="-51515"/>
            <a:chExt cx="12192000" cy="6909516"/>
          </a:xfrm>
        </p:grpSpPr>
        <p:grpSp>
          <p:nvGrpSpPr>
            <p:cNvPr id="12" name="Grupo 11">
              <a:extLst>
                <a:ext uri="{FF2B5EF4-FFF2-40B4-BE49-F238E27FC236}">
                  <a16:creationId xmlns:a16="http://schemas.microsoft.com/office/drawing/2014/main" id="{15C9CD1D-486E-406F-B804-E09482118F5F}"/>
                </a:ext>
              </a:extLst>
            </p:cNvPr>
            <p:cNvGrpSpPr/>
            <p:nvPr/>
          </p:nvGrpSpPr>
          <p:grpSpPr>
            <a:xfrm>
              <a:off x="0" y="-51515"/>
              <a:ext cx="12192000" cy="1122363"/>
              <a:chOff x="0" y="0"/>
              <a:chExt cx="12192000" cy="1122363"/>
            </a:xfrm>
          </p:grpSpPr>
          <p:pic>
            <p:nvPicPr>
              <p:cNvPr id="9" name="Imagen 8">
                <a:extLst>
                  <a:ext uri="{FF2B5EF4-FFF2-40B4-BE49-F238E27FC236}">
                    <a16:creationId xmlns:a16="http://schemas.microsoft.com/office/drawing/2014/main" id="{87F3F77C-461F-43C1-8FBF-2DCB605C1D90}"/>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10" name="Imagen 9">
                <a:extLst>
                  <a:ext uri="{FF2B5EF4-FFF2-40B4-BE49-F238E27FC236}">
                    <a16:creationId xmlns:a16="http://schemas.microsoft.com/office/drawing/2014/main" id="{B8728805-F283-410E-9B73-4EA5BA9D2896}"/>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11" name="Imagen 10">
                <a:extLst>
                  <a:ext uri="{FF2B5EF4-FFF2-40B4-BE49-F238E27FC236}">
                    <a16:creationId xmlns:a16="http://schemas.microsoft.com/office/drawing/2014/main" id="{729D9D69-8FC2-4501-B7AF-86DB05FD5351}"/>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13" name="Grupo 12">
              <a:extLst>
                <a:ext uri="{FF2B5EF4-FFF2-40B4-BE49-F238E27FC236}">
                  <a16:creationId xmlns:a16="http://schemas.microsoft.com/office/drawing/2014/main" id="{17AE9F8E-204A-4097-B207-A01696ADE2F2}"/>
                </a:ext>
              </a:extLst>
            </p:cNvPr>
            <p:cNvGrpSpPr/>
            <p:nvPr/>
          </p:nvGrpSpPr>
          <p:grpSpPr>
            <a:xfrm>
              <a:off x="0" y="1013261"/>
              <a:ext cx="12192000" cy="1122363"/>
              <a:chOff x="0" y="0"/>
              <a:chExt cx="12192000" cy="1122363"/>
            </a:xfrm>
          </p:grpSpPr>
          <p:pic>
            <p:nvPicPr>
              <p:cNvPr id="14" name="Imagen 13">
                <a:extLst>
                  <a:ext uri="{FF2B5EF4-FFF2-40B4-BE49-F238E27FC236}">
                    <a16:creationId xmlns:a16="http://schemas.microsoft.com/office/drawing/2014/main" id="{526CF09C-FC5A-45A7-9A01-C7B8DB0174EE}"/>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15" name="Imagen 14">
                <a:extLst>
                  <a:ext uri="{FF2B5EF4-FFF2-40B4-BE49-F238E27FC236}">
                    <a16:creationId xmlns:a16="http://schemas.microsoft.com/office/drawing/2014/main" id="{AB2FB170-2448-47D9-9706-B06583935BB0}"/>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16" name="Imagen 15">
                <a:extLst>
                  <a:ext uri="{FF2B5EF4-FFF2-40B4-BE49-F238E27FC236}">
                    <a16:creationId xmlns:a16="http://schemas.microsoft.com/office/drawing/2014/main" id="{313DCD79-E8A0-4913-A397-2E05DF3A79BA}"/>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17" name="Grupo 16">
              <a:extLst>
                <a:ext uri="{FF2B5EF4-FFF2-40B4-BE49-F238E27FC236}">
                  <a16:creationId xmlns:a16="http://schemas.microsoft.com/office/drawing/2014/main" id="{C52A2698-8A01-42AC-A6DE-6A1E90CE8243}"/>
                </a:ext>
              </a:extLst>
            </p:cNvPr>
            <p:cNvGrpSpPr/>
            <p:nvPr/>
          </p:nvGrpSpPr>
          <p:grpSpPr>
            <a:xfrm>
              <a:off x="0" y="2073903"/>
              <a:ext cx="12192000" cy="1122363"/>
              <a:chOff x="0" y="0"/>
              <a:chExt cx="12192000" cy="1122363"/>
            </a:xfrm>
          </p:grpSpPr>
          <p:pic>
            <p:nvPicPr>
              <p:cNvPr id="18" name="Imagen 17">
                <a:extLst>
                  <a:ext uri="{FF2B5EF4-FFF2-40B4-BE49-F238E27FC236}">
                    <a16:creationId xmlns:a16="http://schemas.microsoft.com/office/drawing/2014/main" id="{7F2CD917-778E-4700-A84F-AC2478F5AC1C}"/>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19" name="Imagen 18">
                <a:extLst>
                  <a:ext uri="{FF2B5EF4-FFF2-40B4-BE49-F238E27FC236}">
                    <a16:creationId xmlns:a16="http://schemas.microsoft.com/office/drawing/2014/main" id="{5C6B2561-D367-477B-B4ED-395B665BD189}"/>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20" name="Imagen 19">
                <a:extLst>
                  <a:ext uri="{FF2B5EF4-FFF2-40B4-BE49-F238E27FC236}">
                    <a16:creationId xmlns:a16="http://schemas.microsoft.com/office/drawing/2014/main" id="{7D77C9F9-EAD2-4DB1-882D-60429B702C41}"/>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21" name="Grupo 20">
              <a:extLst>
                <a:ext uri="{FF2B5EF4-FFF2-40B4-BE49-F238E27FC236}">
                  <a16:creationId xmlns:a16="http://schemas.microsoft.com/office/drawing/2014/main" id="{B5A23A63-4269-4910-B0C7-0D3CA52EE032}"/>
                </a:ext>
              </a:extLst>
            </p:cNvPr>
            <p:cNvGrpSpPr/>
            <p:nvPr/>
          </p:nvGrpSpPr>
          <p:grpSpPr>
            <a:xfrm>
              <a:off x="0" y="3138679"/>
              <a:ext cx="12192000" cy="1122363"/>
              <a:chOff x="0" y="0"/>
              <a:chExt cx="12192000" cy="1122363"/>
            </a:xfrm>
          </p:grpSpPr>
          <p:pic>
            <p:nvPicPr>
              <p:cNvPr id="22" name="Imagen 21">
                <a:extLst>
                  <a:ext uri="{FF2B5EF4-FFF2-40B4-BE49-F238E27FC236}">
                    <a16:creationId xmlns:a16="http://schemas.microsoft.com/office/drawing/2014/main" id="{2DADDF49-C8B4-4A5A-ABB6-F5504B18F94E}"/>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23" name="Imagen 22">
                <a:extLst>
                  <a:ext uri="{FF2B5EF4-FFF2-40B4-BE49-F238E27FC236}">
                    <a16:creationId xmlns:a16="http://schemas.microsoft.com/office/drawing/2014/main" id="{6E758B01-1CCE-4B6B-98AB-BD69F2AD4214}"/>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24" name="Imagen 23">
                <a:extLst>
                  <a:ext uri="{FF2B5EF4-FFF2-40B4-BE49-F238E27FC236}">
                    <a16:creationId xmlns:a16="http://schemas.microsoft.com/office/drawing/2014/main" id="{8B218A06-5E76-4BFC-9704-E001A0115A5F}"/>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25" name="Grupo 24">
              <a:extLst>
                <a:ext uri="{FF2B5EF4-FFF2-40B4-BE49-F238E27FC236}">
                  <a16:creationId xmlns:a16="http://schemas.microsoft.com/office/drawing/2014/main" id="{950F0D1A-A1BE-482A-BC69-64C830D83581}"/>
                </a:ext>
              </a:extLst>
            </p:cNvPr>
            <p:cNvGrpSpPr/>
            <p:nvPr/>
          </p:nvGrpSpPr>
          <p:grpSpPr>
            <a:xfrm>
              <a:off x="0" y="4224013"/>
              <a:ext cx="12192000" cy="1122363"/>
              <a:chOff x="0" y="0"/>
              <a:chExt cx="12192000" cy="1122363"/>
            </a:xfrm>
          </p:grpSpPr>
          <p:pic>
            <p:nvPicPr>
              <p:cNvPr id="26" name="Imagen 25">
                <a:extLst>
                  <a:ext uri="{FF2B5EF4-FFF2-40B4-BE49-F238E27FC236}">
                    <a16:creationId xmlns:a16="http://schemas.microsoft.com/office/drawing/2014/main" id="{B4863FB3-C595-40A6-A4F8-35DB7013D0F1}"/>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27" name="Imagen 26">
                <a:extLst>
                  <a:ext uri="{FF2B5EF4-FFF2-40B4-BE49-F238E27FC236}">
                    <a16:creationId xmlns:a16="http://schemas.microsoft.com/office/drawing/2014/main" id="{3762EBD0-22AC-406B-93D2-0EE45FBAAABB}"/>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28" name="Imagen 27">
                <a:extLst>
                  <a:ext uri="{FF2B5EF4-FFF2-40B4-BE49-F238E27FC236}">
                    <a16:creationId xmlns:a16="http://schemas.microsoft.com/office/drawing/2014/main" id="{634C141F-23BC-4939-A452-A0CB15544C93}"/>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29" name="Grupo 28">
              <a:extLst>
                <a:ext uri="{FF2B5EF4-FFF2-40B4-BE49-F238E27FC236}">
                  <a16:creationId xmlns:a16="http://schemas.microsoft.com/office/drawing/2014/main" id="{2E03BE16-A5FE-4FD2-8940-307EACF786E9}"/>
                </a:ext>
              </a:extLst>
            </p:cNvPr>
            <p:cNvGrpSpPr/>
            <p:nvPr/>
          </p:nvGrpSpPr>
          <p:grpSpPr>
            <a:xfrm>
              <a:off x="0" y="5318551"/>
              <a:ext cx="12192000" cy="1122363"/>
              <a:chOff x="0" y="0"/>
              <a:chExt cx="12192000" cy="1122363"/>
            </a:xfrm>
          </p:grpSpPr>
          <p:pic>
            <p:nvPicPr>
              <p:cNvPr id="30" name="Imagen 29">
                <a:extLst>
                  <a:ext uri="{FF2B5EF4-FFF2-40B4-BE49-F238E27FC236}">
                    <a16:creationId xmlns:a16="http://schemas.microsoft.com/office/drawing/2014/main" id="{86C9CF27-FDC9-4FCE-8D3A-D9BC1C6FC1DE}"/>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31" name="Imagen 30">
                <a:extLst>
                  <a:ext uri="{FF2B5EF4-FFF2-40B4-BE49-F238E27FC236}">
                    <a16:creationId xmlns:a16="http://schemas.microsoft.com/office/drawing/2014/main" id="{D1790E23-06C7-47F4-9100-127347C9722D}"/>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32" name="Imagen 31">
                <a:extLst>
                  <a:ext uri="{FF2B5EF4-FFF2-40B4-BE49-F238E27FC236}">
                    <a16:creationId xmlns:a16="http://schemas.microsoft.com/office/drawing/2014/main" id="{C82CDEF8-25F5-4A2A-AD1B-1E86A95C821E}"/>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37" name="Grupo 36">
              <a:extLst>
                <a:ext uri="{FF2B5EF4-FFF2-40B4-BE49-F238E27FC236}">
                  <a16:creationId xmlns:a16="http://schemas.microsoft.com/office/drawing/2014/main" id="{E02569D9-4840-4B9E-9D64-49B10631E59C}"/>
                </a:ext>
              </a:extLst>
            </p:cNvPr>
            <p:cNvGrpSpPr/>
            <p:nvPr/>
          </p:nvGrpSpPr>
          <p:grpSpPr>
            <a:xfrm>
              <a:off x="0" y="6387331"/>
              <a:ext cx="12192000" cy="470670"/>
              <a:chOff x="0" y="6387331"/>
              <a:chExt cx="12192000" cy="470670"/>
            </a:xfrm>
          </p:grpSpPr>
          <p:pic>
            <p:nvPicPr>
              <p:cNvPr id="34" name="Imagen 33">
                <a:extLst>
                  <a:ext uri="{FF2B5EF4-FFF2-40B4-BE49-F238E27FC236}">
                    <a16:creationId xmlns:a16="http://schemas.microsoft.com/office/drawing/2014/main" id="{E175C58A-308E-4CC0-99F9-2F3551C81B94}"/>
                  </a:ext>
                </a:extLst>
              </p:cNvPr>
              <p:cNvPicPr>
                <a:picLocks noChangeAspect="1"/>
              </p:cNvPicPr>
              <p:nvPr/>
            </p:nvPicPr>
            <p:blipFill rotWithShape="1">
              <a:blip r:embed="rId2"/>
              <a:srcRect l="1" t="9777" r="57516" b="83387"/>
              <a:stretch/>
            </p:blipFill>
            <p:spPr>
              <a:xfrm>
                <a:off x="0" y="6389398"/>
                <a:ext cx="5179454" cy="468602"/>
              </a:xfrm>
              <a:prstGeom prst="rect">
                <a:avLst/>
              </a:prstGeom>
            </p:spPr>
          </p:pic>
          <p:pic>
            <p:nvPicPr>
              <p:cNvPr id="35" name="Imagen 34">
                <a:extLst>
                  <a:ext uri="{FF2B5EF4-FFF2-40B4-BE49-F238E27FC236}">
                    <a16:creationId xmlns:a16="http://schemas.microsoft.com/office/drawing/2014/main" id="{BB73D07C-9A84-43AC-8255-960079E91750}"/>
                  </a:ext>
                </a:extLst>
              </p:cNvPr>
              <p:cNvPicPr>
                <a:picLocks noChangeAspect="1"/>
              </p:cNvPicPr>
              <p:nvPr/>
            </p:nvPicPr>
            <p:blipFill rotWithShape="1">
              <a:blip r:embed="rId2"/>
              <a:srcRect l="1" t="9777" r="57516" b="83387"/>
              <a:stretch/>
            </p:blipFill>
            <p:spPr>
              <a:xfrm>
                <a:off x="5179454" y="6389399"/>
                <a:ext cx="5179454" cy="468602"/>
              </a:xfrm>
              <a:prstGeom prst="rect">
                <a:avLst/>
              </a:prstGeom>
            </p:spPr>
          </p:pic>
          <p:pic>
            <p:nvPicPr>
              <p:cNvPr id="36" name="Imagen 35">
                <a:extLst>
                  <a:ext uri="{FF2B5EF4-FFF2-40B4-BE49-F238E27FC236}">
                    <a16:creationId xmlns:a16="http://schemas.microsoft.com/office/drawing/2014/main" id="{256B6C48-D6D8-4C5C-A665-8682E98B4ACE}"/>
                  </a:ext>
                </a:extLst>
              </p:cNvPr>
              <p:cNvPicPr>
                <a:picLocks noChangeAspect="1"/>
              </p:cNvPicPr>
              <p:nvPr/>
            </p:nvPicPr>
            <p:blipFill rotWithShape="1">
              <a:blip r:embed="rId2"/>
              <a:srcRect l="1" t="9777" r="84964" b="83357"/>
              <a:stretch/>
            </p:blipFill>
            <p:spPr>
              <a:xfrm>
                <a:off x="10358908" y="6387331"/>
                <a:ext cx="1833092" cy="470669"/>
              </a:xfrm>
              <a:prstGeom prst="rect">
                <a:avLst/>
              </a:prstGeom>
            </p:spPr>
          </p:pic>
        </p:grpSp>
      </p:grpSp>
      <p:sp>
        <p:nvSpPr>
          <p:cNvPr id="2" name="Título 1">
            <a:extLst>
              <a:ext uri="{FF2B5EF4-FFF2-40B4-BE49-F238E27FC236}">
                <a16:creationId xmlns:a16="http://schemas.microsoft.com/office/drawing/2014/main" id="{BAF10217-1CAB-45FA-818F-FDACD3A2800B}"/>
              </a:ext>
            </a:extLst>
          </p:cNvPr>
          <p:cNvSpPr>
            <a:spLocks noGrp="1"/>
          </p:cNvSpPr>
          <p:nvPr>
            <p:ph type="ctrTitle"/>
          </p:nvPr>
        </p:nvSpPr>
        <p:spPr>
          <a:xfrm>
            <a:off x="1122218" y="365572"/>
            <a:ext cx="9642763" cy="4867260"/>
          </a:xfrm>
          <a:ln w="38100">
            <a:noFill/>
          </a:ln>
        </p:spPr>
        <p:txBody>
          <a:bodyPr>
            <a:noAutofit/>
          </a:bodyPr>
          <a:lstStyle/>
          <a:p>
            <a:r>
              <a:rPr lang="es-PE" sz="4800" dirty="0">
                <a:solidFill>
                  <a:srgbClr val="BE810A"/>
                </a:solidFill>
                <a:latin typeface="huamanpoma" panose="02000500000000000000" pitchFamily="2" charset="0"/>
              </a:rPr>
              <a:t>TEXTOS NÁUTICOS: </a:t>
            </a:r>
            <a:br>
              <a:rPr lang="es-PE" sz="4800" dirty="0">
                <a:solidFill>
                  <a:srgbClr val="BE810A"/>
                </a:solidFill>
                <a:latin typeface="huamanpoma" panose="02000500000000000000" pitchFamily="2" charset="0"/>
              </a:rPr>
            </a:br>
            <a:r>
              <a:rPr lang="es-PE" sz="4800" i="1" dirty="0">
                <a:solidFill>
                  <a:srgbClr val="BE810A"/>
                </a:solidFill>
                <a:latin typeface="huamanpoma" panose="02000500000000000000" pitchFamily="2" charset="0"/>
              </a:rPr>
              <a:t>NAVEGACIÓN DEL ALMA POR EL DISCURSO DE TODAS LAS EDADES </a:t>
            </a:r>
            <a:r>
              <a:rPr lang="es-PE" sz="4800" dirty="0">
                <a:solidFill>
                  <a:srgbClr val="BE810A"/>
                </a:solidFill>
                <a:latin typeface="huamanpoma" panose="02000500000000000000" pitchFamily="2" charset="0"/>
              </a:rPr>
              <a:t>(1600)</a:t>
            </a:r>
            <a:br>
              <a:rPr lang="es-PE" sz="4800" dirty="0">
                <a:solidFill>
                  <a:srgbClr val="BE810A"/>
                </a:solidFill>
                <a:latin typeface="huamanpoma" panose="02000500000000000000" pitchFamily="2" charset="0"/>
              </a:rPr>
            </a:br>
            <a:r>
              <a:rPr lang="es-PE" sz="4800" i="1" dirty="0">
                <a:solidFill>
                  <a:srgbClr val="BE810A"/>
                </a:solidFill>
                <a:latin typeface="huamanpoma" panose="02000500000000000000" pitchFamily="2" charset="0"/>
              </a:rPr>
              <a:t>CARTA AL LICENCIADO MIRANDA DE RON </a:t>
            </a:r>
            <a:r>
              <a:rPr lang="es-PE" sz="4800" dirty="0">
                <a:solidFill>
                  <a:srgbClr val="BE810A"/>
                </a:solidFill>
                <a:latin typeface="huamanpoma" panose="02000500000000000000" pitchFamily="2" charset="0"/>
              </a:rPr>
              <a:t>(1574)</a:t>
            </a:r>
            <a:br>
              <a:rPr lang="es-PE" sz="4800" dirty="0">
                <a:solidFill>
                  <a:srgbClr val="BE810A"/>
                </a:solidFill>
                <a:latin typeface="huamanpoma" panose="02000500000000000000" pitchFamily="2" charset="0"/>
              </a:rPr>
            </a:br>
            <a:endParaRPr lang="es-PE" sz="4800" dirty="0">
              <a:solidFill>
                <a:srgbClr val="BE810A"/>
              </a:solidFill>
              <a:latin typeface="huamanpoma" panose="02000500000000000000" pitchFamily="2" charset="0"/>
            </a:endParaRPr>
          </a:p>
        </p:txBody>
      </p:sp>
      <p:sp>
        <p:nvSpPr>
          <p:cNvPr id="3" name="Subtítulo 2">
            <a:extLst>
              <a:ext uri="{FF2B5EF4-FFF2-40B4-BE49-F238E27FC236}">
                <a16:creationId xmlns:a16="http://schemas.microsoft.com/office/drawing/2014/main" id="{01A57767-3A86-420F-8120-2A05286B0C00}"/>
              </a:ext>
            </a:extLst>
          </p:cNvPr>
          <p:cNvSpPr>
            <a:spLocks noGrp="1"/>
          </p:cNvSpPr>
          <p:nvPr>
            <p:ph type="subTitle" idx="1"/>
          </p:nvPr>
        </p:nvSpPr>
        <p:spPr>
          <a:xfrm>
            <a:off x="4136348" y="5313199"/>
            <a:ext cx="3650962" cy="488130"/>
          </a:xfrm>
        </p:spPr>
        <p:txBody>
          <a:bodyPr>
            <a:noAutofit/>
          </a:bodyPr>
          <a:lstStyle/>
          <a:p>
            <a:r>
              <a:rPr lang="es-PE" sz="2800" dirty="0">
                <a:solidFill>
                  <a:schemeClr val="bg1"/>
                </a:solidFill>
                <a:latin typeface="Gill Sans MT" panose="020B0502020104020203" pitchFamily="34" charset="0"/>
              </a:rPr>
              <a:t>Eugenio de Salazar</a:t>
            </a:r>
          </a:p>
        </p:txBody>
      </p:sp>
      <p:grpSp>
        <p:nvGrpSpPr>
          <p:cNvPr id="43" name="Grupo 42">
            <a:extLst>
              <a:ext uri="{FF2B5EF4-FFF2-40B4-BE49-F238E27FC236}">
                <a16:creationId xmlns:a16="http://schemas.microsoft.com/office/drawing/2014/main" id="{4C2035EE-7AE2-446D-BFE4-854A8810752D}"/>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4AF27B7B-0B71-41C8-B620-73C28E2434B4}"/>
                </a:ext>
              </a:extLst>
            </p:cNvPr>
            <p:cNvCxnSpPr>
              <a:cxnSpLocks/>
            </p:cNvCxnSpPr>
            <p:nvPr/>
          </p:nvCxnSpPr>
          <p:spPr>
            <a:xfrm>
              <a:off x="11253931" y="6031422"/>
              <a:ext cx="0" cy="596175"/>
            </a:xfrm>
            <a:prstGeom prst="line">
              <a:avLst/>
            </a:prstGeom>
            <a:ln>
              <a:solidFill>
                <a:srgbClr val="BE810A"/>
              </a:solidFill>
              <a:prstDash val="dash"/>
            </a:ln>
          </p:spPr>
          <p:style>
            <a:lnRef idx="1">
              <a:schemeClr val="accent1"/>
            </a:lnRef>
            <a:fillRef idx="0">
              <a:schemeClr val="accent1"/>
            </a:fillRef>
            <a:effectRef idx="0">
              <a:schemeClr val="accent1"/>
            </a:effectRef>
            <a:fontRef idx="minor">
              <a:schemeClr val="tx1"/>
            </a:fontRef>
          </p:style>
        </p:cxnSp>
        <p:pic>
          <p:nvPicPr>
            <p:cNvPr id="40" name="Imagen 39">
              <a:extLst>
                <a:ext uri="{FF2B5EF4-FFF2-40B4-BE49-F238E27FC236}">
                  <a16:creationId xmlns:a16="http://schemas.microsoft.com/office/drawing/2014/main" id="{F810126E-C33F-4CB0-9CB1-55870375FFC0}"/>
                </a:ext>
              </a:extLst>
            </p:cNvPr>
            <p:cNvPicPr>
              <a:picLocks noChangeAspect="1"/>
            </p:cNvPicPr>
            <p:nvPr/>
          </p:nvPicPr>
          <p:blipFill rotWithShape="1">
            <a:blip r:embed="rId3">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41" name="Imagen 40">
              <a:extLst>
                <a:ext uri="{FF2B5EF4-FFF2-40B4-BE49-F238E27FC236}">
                  <a16:creationId xmlns:a16="http://schemas.microsoft.com/office/drawing/2014/main" id="{8F2628B0-556A-447F-A35F-8F39C388AB14}"/>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Tree>
    <p:extLst>
      <p:ext uri="{BB962C8B-B14F-4D97-AF65-F5344CB8AC3E}">
        <p14:creationId xmlns:p14="http://schemas.microsoft.com/office/powerpoint/2010/main" val="3783271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967410AE-7DD2-4B15-A8F7-A0321FA1CBCE}"/>
              </a:ext>
            </a:extLst>
          </p:cNvPr>
          <p:cNvSpPr/>
          <p:nvPr/>
        </p:nvSpPr>
        <p:spPr>
          <a:xfrm>
            <a:off x="-1" y="-129092"/>
            <a:ext cx="12192000" cy="6854552"/>
          </a:xfrm>
          <a:prstGeom prst="rect">
            <a:avLst/>
          </a:prstGeom>
          <a:solidFill>
            <a:srgbClr val="BE8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5" name="Grupo 14">
            <a:extLst>
              <a:ext uri="{FF2B5EF4-FFF2-40B4-BE49-F238E27FC236}">
                <a16:creationId xmlns:a16="http://schemas.microsoft.com/office/drawing/2014/main" id="{3635CECE-1130-4218-9A2F-0F324CF8F407}"/>
              </a:ext>
            </a:extLst>
          </p:cNvPr>
          <p:cNvGrpSpPr/>
          <p:nvPr/>
        </p:nvGrpSpPr>
        <p:grpSpPr>
          <a:xfrm>
            <a:off x="10001912" y="6031422"/>
            <a:ext cx="1802913" cy="596175"/>
            <a:chOff x="10001912" y="6031422"/>
            <a:chExt cx="1802913" cy="596175"/>
          </a:xfrm>
        </p:grpSpPr>
        <p:cxnSp>
          <p:nvCxnSpPr>
            <p:cNvPr id="9" name="Conector recto 8">
              <a:extLst>
                <a:ext uri="{FF2B5EF4-FFF2-40B4-BE49-F238E27FC236}">
                  <a16:creationId xmlns:a16="http://schemas.microsoft.com/office/drawing/2014/main" id="{5D5A7349-1349-4AA2-BD77-138798C9FA01}"/>
                </a:ext>
              </a:extLst>
            </p:cNvPr>
            <p:cNvCxnSpPr>
              <a:cxnSpLocks/>
            </p:cNvCxnSpPr>
            <p:nvPr/>
          </p:nvCxnSpPr>
          <p:spPr>
            <a:xfrm>
              <a:off x="11253931" y="6031422"/>
              <a:ext cx="0" cy="596175"/>
            </a:xfrm>
            <a:prstGeom prst="line">
              <a:avLst/>
            </a:prstGeom>
            <a:ln>
              <a:solidFill>
                <a:srgbClr val="BE810A"/>
              </a:solidFill>
              <a:prstDash val="dash"/>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5669C41B-ED14-4BB7-AACF-B5281075D3F2}"/>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1" name="Imagen 10">
              <a:extLst>
                <a:ext uri="{FF2B5EF4-FFF2-40B4-BE49-F238E27FC236}">
                  <a16:creationId xmlns:a16="http://schemas.microsoft.com/office/drawing/2014/main" id="{0A862027-B7E8-4D23-88B0-FE5FCA2A45B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5" name="CuadroTexto 4"/>
          <p:cNvSpPr txBox="1"/>
          <p:nvPr/>
        </p:nvSpPr>
        <p:spPr>
          <a:xfrm>
            <a:off x="2231801" y="570089"/>
            <a:ext cx="7728397" cy="1015663"/>
          </a:xfrm>
          <a:prstGeom prst="rect">
            <a:avLst/>
          </a:prstGeom>
          <a:noFill/>
        </p:spPr>
        <p:txBody>
          <a:bodyPr wrap="square" rtlCol="0">
            <a:spAutoFit/>
          </a:bodyPr>
          <a:lstStyle/>
          <a:p>
            <a:pPr algn="just"/>
            <a:r>
              <a:rPr lang="es-PE" sz="2000" dirty="0">
                <a:latin typeface="Gill Sans MT" panose="020B0502020104020203" pitchFamily="34" charset="0"/>
              </a:rPr>
              <a:t>La tercera corresponde a la </a:t>
            </a:r>
            <a:r>
              <a:rPr lang="es-PE" sz="2000" b="1" i="1" dirty="0">
                <a:latin typeface="Gill Sans MT" panose="020B0502020104020203" pitchFamily="34" charset="0"/>
              </a:rPr>
              <a:t>Adolescencia</a:t>
            </a:r>
            <a:r>
              <a:rPr lang="es-PE" sz="2000" dirty="0">
                <a:latin typeface="Gill Sans MT" panose="020B0502020104020203" pitchFamily="34" charset="0"/>
              </a:rPr>
              <a:t> (desde los 15 a los 28 años de edad). Momento crucial para el discernimiento entre la virtud de la Sabiduría o el vicio de la Ignorancia. </a:t>
            </a:r>
          </a:p>
        </p:txBody>
      </p:sp>
      <p:sp>
        <p:nvSpPr>
          <p:cNvPr id="16" name="CuadroTexto 15"/>
          <p:cNvSpPr txBox="1"/>
          <p:nvPr/>
        </p:nvSpPr>
        <p:spPr>
          <a:xfrm>
            <a:off x="401781" y="2185127"/>
            <a:ext cx="4868590" cy="646331"/>
          </a:xfrm>
          <a:prstGeom prst="rect">
            <a:avLst/>
          </a:prstGeom>
          <a:noFill/>
        </p:spPr>
        <p:txBody>
          <a:bodyPr wrap="square" rtlCol="0">
            <a:spAutoFit/>
          </a:bodyPr>
          <a:lstStyle/>
          <a:p>
            <a:pPr algn="just"/>
            <a:r>
              <a:rPr lang="es-PE" dirty="0">
                <a:latin typeface="Gill Sans MT" panose="020B0502020104020203" pitchFamily="34" charset="0"/>
              </a:rPr>
              <a:t>La oscuridad de los vicios arremete con violencia. </a:t>
            </a:r>
          </a:p>
          <a:p>
            <a:pPr algn="just"/>
            <a:r>
              <a:rPr lang="es-PE" dirty="0">
                <a:latin typeface="Gill Sans MT" panose="020B0502020104020203" pitchFamily="34" charset="0"/>
              </a:rPr>
              <a:t>La Sabiduría se muestra providencial al Alma:</a:t>
            </a:r>
          </a:p>
        </p:txBody>
      </p:sp>
      <p:sp>
        <p:nvSpPr>
          <p:cNvPr id="17" name="CuadroTexto 16"/>
          <p:cNvSpPr txBox="1"/>
          <p:nvPr/>
        </p:nvSpPr>
        <p:spPr>
          <a:xfrm>
            <a:off x="6130747" y="2462126"/>
            <a:ext cx="4868590" cy="646331"/>
          </a:xfrm>
          <a:prstGeom prst="rect">
            <a:avLst/>
          </a:prstGeom>
          <a:noFill/>
        </p:spPr>
        <p:txBody>
          <a:bodyPr wrap="square" rtlCol="0">
            <a:spAutoFit/>
          </a:bodyPr>
          <a:lstStyle/>
          <a:p>
            <a:pPr algn="just"/>
            <a:r>
              <a:rPr lang="es-PE" dirty="0">
                <a:latin typeface="Gill Sans MT" panose="020B0502020104020203" pitchFamily="34" charset="0"/>
              </a:rPr>
              <a:t>La sabiduría toma la iniciativa y, como la mejor consejera, se acerca al Alma:</a:t>
            </a:r>
          </a:p>
        </p:txBody>
      </p:sp>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l="5817" r="6471" b="41176"/>
          <a:stretch/>
        </p:blipFill>
        <p:spPr>
          <a:xfrm>
            <a:off x="1099498" y="3108457"/>
            <a:ext cx="3473156" cy="2329240"/>
          </a:xfrm>
          <a:prstGeom prst="rect">
            <a:avLst/>
          </a:prstGeom>
          <a:ln w="28575">
            <a:solidFill>
              <a:srgbClr val="333145"/>
            </a:solidFill>
          </a:ln>
        </p:spPr>
      </p:pic>
      <p:pic>
        <p:nvPicPr>
          <p:cNvPr id="3" name="Imagen 2"/>
          <p:cNvPicPr>
            <a:picLocks noChangeAspect="1"/>
          </p:cNvPicPr>
          <p:nvPr/>
        </p:nvPicPr>
        <p:blipFill rotWithShape="1">
          <a:blip r:embed="rId5">
            <a:extLst>
              <a:ext uri="{28A0092B-C50C-407E-A947-70E740481C1C}">
                <a14:useLocalDpi xmlns:a14="http://schemas.microsoft.com/office/drawing/2010/main" val="0"/>
              </a:ext>
            </a:extLst>
          </a:blip>
          <a:srcRect l="5948" r="5425" b="7451"/>
          <a:stretch/>
        </p:blipFill>
        <p:spPr>
          <a:xfrm>
            <a:off x="6558884" y="3298184"/>
            <a:ext cx="3055853" cy="3191068"/>
          </a:xfrm>
          <a:prstGeom prst="rect">
            <a:avLst/>
          </a:prstGeom>
          <a:solidFill>
            <a:srgbClr val="333145"/>
          </a:solidFill>
          <a:ln w="28575">
            <a:solidFill>
              <a:srgbClr val="333145"/>
            </a:solidFill>
          </a:ln>
        </p:spPr>
      </p:pic>
    </p:spTree>
    <p:extLst>
      <p:ext uri="{BB962C8B-B14F-4D97-AF65-F5344CB8AC3E}">
        <p14:creationId xmlns:p14="http://schemas.microsoft.com/office/powerpoint/2010/main" val="3679840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967410AE-7DD2-4B15-A8F7-A0321FA1CBCE}"/>
              </a:ext>
            </a:extLst>
          </p:cNvPr>
          <p:cNvSpPr/>
          <p:nvPr/>
        </p:nvSpPr>
        <p:spPr>
          <a:xfrm>
            <a:off x="-3" y="0"/>
            <a:ext cx="12192000" cy="6854552"/>
          </a:xfrm>
          <a:prstGeom prst="rect">
            <a:avLst/>
          </a:prstGeom>
          <a:solidFill>
            <a:srgbClr val="34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3" name="Grupo 12">
            <a:extLst>
              <a:ext uri="{FF2B5EF4-FFF2-40B4-BE49-F238E27FC236}">
                <a16:creationId xmlns:a16="http://schemas.microsoft.com/office/drawing/2014/main" id="{8A3E4092-E69E-481E-9909-1F389554E259}"/>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81674A2F-8CD8-438C-A327-7900851C647B}"/>
                </a:ext>
              </a:extLst>
            </p:cNvPr>
            <p:cNvCxnSpPr>
              <a:cxnSpLocks/>
            </p:cNvCxnSpPr>
            <p:nvPr/>
          </p:nvCxnSpPr>
          <p:spPr>
            <a:xfrm>
              <a:off x="11253931" y="6031422"/>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518DB3E6-84E4-4CB7-9AA9-3F310BFF3B04}"/>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0" name="Imagen 9">
              <a:extLst>
                <a:ext uri="{FF2B5EF4-FFF2-40B4-BE49-F238E27FC236}">
                  <a16:creationId xmlns:a16="http://schemas.microsoft.com/office/drawing/2014/main" id="{A7F633B9-8C5C-418C-8F3B-103D300C5B5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7" name="CuadroTexto 6"/>
          <p:cNvSpPr txBox="1"/>
          <p:nvPr/>
        </p:nvSpPr>
        <p:spPr>
          <a:xfrm>
            <a:off x="651048" y="1674438"/>
            <a:ext cx="4852351" cy="1077218"/>
          </a:xfrm>
          <a:prstGeom prst="rect">
            <a:avLst/>
          </a:prstGeom>
          <a:noFill/>
        </p:spPr>
        <p:txBody>
          <a:bodyPr wrap="square" rtlCol="0">
            <a:spAutoFit/>
          </a:bodyPr>
          <a:lstStyle/>
          <a:p>
            <a:pPr algn="just"/>
            <a:r>
              <a:rPr lang="es-PE" sz="1600" dirty="0">
                <a:solidFill>
                  <a:schemeClr val="bg1"/>
                </a:solidFill>
                <a:latin typeface="Gill Sans MT" panose="020B0502020104020203" pitchFamily="34" charset="0"/>
              </a:rPr>
              <a:t>Sabiduría se aproxima al Alma y a la Ignorancia: debe elegir entre el bien o el mal. La presencia de la Ignorancia es sarcástica, pues apela a los deseos instintivos más innobles de los hombres: </a:t>
            </a:r>
          </a:p>
        </p:txBody>
      </p:sp>
      <p:sp>
        <p:nvSpPr>
          <p:cNvPr id="11" name="CuadroTexto 10"/>
          <p:cNvSpPr txBox="1"/>
          <p:nvPr/>
        </p:nvSpPr>
        <p:spPr>
          <a:xfrm>
            <a:off x="6688601" y="1783570"/>
            <a:ext cx="4852351" cy="584775"/>
          </a:xfrm>
          <a:prstGeom prst="rect">
            <a:avLst/>
          </a:prstGeom>
          <a:noFill/>
        </p:spPr>
        <p:txBody>
          <a:bodyPr wrap="square" rtlCol="0">
            <a:spAutoFit/>
          </a:bodyPr>
          <a:lstStyle/>
          <a:p>
            <a:pPr algn="just"/>
            <a:r>
              <a:rPr lang="es-PE" sz="1600" dirty="0">
                <a:solidFill>
                  <a:schemeClr val="bg1"/>
                </a:solidFill>
                <a:latin typeface="Gill Sans MT" panose="020B0502020104020203" pitchFamily="34" charset="0"/>
              </a:rPr>
              <a:t>Ante la presencia de la Ignorancia, el Alma en febril estado opta por seguirla:</a:t>
            </a:r>
            <a:endParaRPr lang="es-PE" sz="1600" dirty="0">
              <a:solidFill>
                <a:schemeClr val="bg1"/>
              </a:solidFill>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7717" y="3153598"/>
            <a:ext cx="3299012" cy="3299012"/>
          </a:xfrm>
          <a:prstGeom prst="rect">
            <a:avLst/>
          </a:prstGeom>
          <a:ln w="28575">
            <a:solidFill>
              <a:srgbClr val="BE810A"/>
            </a:solidFill>
          </a:ln>
        </p:spPr>
      </p:pic>
      <p:pic>
        <p:nvPicPr>
          <p:cNvPr id="3" name="Imagen 2"/>
          <p:cNvPicPr>
            <a:picLocks noChangeAspect="1"/>
          </p:cNvPicPr>
          <p:nvPr/>
        </p:nvPicPr>
        <p:blipFill rotWithShape="1">
          <a:blip r:embed="rId5">
            <a:extLst>
              <a:ext uri="{28A0092B-C50C-407E-A947-70E740481C1C}">
                <a14:useLocalDpi xmlns:a14="http://schemas.microsoft.com/office/drawing/2010/main" val="0"/>
              </a:ext>
            </a:extLst>
          </a:blip>
          <a:srcRect l="12222" r="11830" b="22614"/>
          <a:stretch/>
        </p:blipFill>
        <p:spPr>
          <a:xfrm>
            <a:off x="7592449" y="2676143"/>
            <a:ext cx="3044653" cy="3102297"/>
          </a:xfrm>
          <a:prstGeom prst="rect">
            <a:avLst/>
          </a:prstGeom>
          <a:ln w="28575">
            <a:solidFill>
              <a:srgbClr val="BE810A"/>
            </a:solidFill>
          </a:ln>
        </p:spPr>
      </p:pic>
    </p:spTree>
    <p:extLst>
      <p:ext uri="{BB962C8B-B14F-4D97-AF65-F5344CB8AC3E}">
        <p14:creationId xmlns:p14="http://schemas.microsoft.com/office/powerpoint/2010/main" val="785653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967410AE-7DD2-4B15-A8F7-A0321FA1CBCE}"/>
              </a:ext>
            </a:extLst>
          </p:cNvPr>
          <p:cNvSpPr/>
          <p:nvPr/>
        </p:nvSpPr>
        <p:spPr>
          <a:xfrm>
            <a:off x="0" y="3448"/>
            <a:ext cx="12192000" cy="6854552"/>
          </a:xfrm>
          <a:prstGeom prst="rect">
            <a:avLst/>
          </a:prstGeom>
          <a:solidFill>
            <a:srgbClr val="BE8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3" name="Grupo 12">
            <a:extLst>
              <a:ext uri="{FF2B5EF4-FFF2-40B4-BE49-F238E27FC236}">
                <a16:creationId xmlns:a16="http://schemas.microsoft.com/office/drawing/2014/main" id="{8A3E4092-E69E-481E-9909-1F389554E259}"/>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81674A2F-8CD8-438C-A327-7900851C647B}"/>
                </a:ext>
              </a:extLst>
            </p:cNvPr>
            <p:cNvCxnSpPr>
              <a:cxnSpLocks/>
            </p:cNvCxnSpPr>
            <p:nvPr/>
          </p:nvCxnSpPr>
          <p:spPr>
            <a:xfrm>
              <a:off x="11253931" y="6031422"/>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518DB3E6-84E4-4CB7-9AA9-3F310BFF3B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0" name="Imagen 9">
              <a:extLst>
                <a:ext uri="{FF2B5EF4-FFF2-40B4-BE49-F238E27FC236}">
                  <a16:creationId xmlns:a16="http://schemas.microsoft.com/office/drawing/2014/main" id="{A7F633B9-8C5C-418C-8F3B-103D300C5B5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11" name="Título 1">
            <a:extLst>
              <a:ext uri="{FF2B5EF4-FFF2-40B4-BE49-F238E27FC236}">
                <a16:creationId xmlns:a16="http://schemas.microsoft.com/office/drawing/2014/main" id="{008DE3A8-1F8A-4A73-8BD0-DDF677342F35}"/>
              </a:ext>
            </a:extLst>
          </p:cNvPr>
          <p:cNvSpPr txBox="1">
            <a:spLocks/>
          </p:cNvSpPr>
          <p:nvPr/>
        </p:nvSpPr>
        <p:spPr>
          <a:xfrm>
            <a:off x="368121" y="2804387"/>
            <a:ext cx="2473692" cy="90315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dirty="0">
                <a:solidFill>
                  <a:schemeClr val="bg1"/>
                </a:solidFill>
                <a:latin typeface="huamanpoma" panose="02000500000000000000" pitchFamily="2" charset="0"/>
              </a:rPr>
              <a:t>JUVENTUD</a:t>
            </a:r>
          </a:p>
        </p:txBody>
      </p:sp>
      <p:sp>
        <p:nvSpPr>
          <p:cNvPr id="12" name="CuadroTexto 11"/>
          <p:cNvSpPr txBox="1"/>
          <p:nvPr/>
        </p:nvSpPr>
        <p:spPr>
          <a:xfrm>
            <a:off x="7772401" y="166628"/>
            <a:ext cx="1927411" cy="553998"/>
          </a:xfrm>
          <a:prstGeom prst="rect">
            <a:avLst/>
          </a:prstGeom>
          <a:noFill/>
        </p:spPr>
        <p:txBody>
          <a:bodyPr wrap="square" rtlCol="0">
            <a:spAutoFit/>
          </a:bodyPr>
          <a:lstStyle/>
          <a:p>
            <a:r>
              <a:rPr lang="es-PE" sz="1000" dirty="0" err="1">
                <a:solidFill>
                  <a:schemeClr val="bg1"/>
                </a:solidFill>
              </a:rPr>
              <a:t>Bronzino</a:t>
            </a:r>
            <a:r>
              <a:rPr lang="es-PE" sz="1000" dirty="0">
                <a:solidFill>
                  <a:schemeClr val="bg1"/>
                </a:solidFill>
              </a:rPr>
              <a:t>. </a:t>
            </a:r>
          </a:p>
          <a:p>
            <a:r>
              <a:rPr lang="en-US" sz="1000" i="1" dirty="0">
                <a:solidFill>
                  <a:schemeClr val="bg1"/>
                </a:solidFill>
              </a:rPr>
              <a:t>Portrait of a Young Man</a:t>
            </a:r>
            <a:r>
              <a:rPr lang="es-PE" sz="1000" dirty="0">
                <a:solidFill>
                  <a:schemeClr val="bg1"/>
                </a:solidFill>
              </a:rPr>
              <a:t>, c. 1530.</a:t>
            </a:r>
            <a:endParaRPr lang="es-PE" sz="1000" i="1" dirty="0">
              <a:solidFill>
                <a:schemeClr val="bg1"/>
              </a:solidFill>
            </a:endParaRPr>
          </a:p>
          <a:p>
            <a:r>
              <a:rPr lang="es-PE" sz="1000" dirty="0" err="1">
                <a:solidFill>
                  <a:schemeClr val="bg1"/>
                </a:solidFill>
              </a:rPr>
              <a:t>Metropolitan</a:t>
            </a:r>
            <a:r>
              <a:rPr lang="es-PE" sz="1000" dirty="0">
                <a:solidFill>
                  <a:schemeClr val="bg1"/>
                </a:solidFill>
              </a:rPr>
              <a:t> </a:t>
            </a:r>
            <a:r>
              <a:rPr lang="es-PE" sz="1000" dirty="0" err="1">
                <a:solidFill>
                  <a:schemeClr val="bg1"/>
                </a:solidFill>
              </a:rPr>
              <a:t>Museum</a:t>
            </a:r>
            <a:r>
              <a:rPr lang="es-PE" sz="1000" dirty="0">
                <a:solidFill>
                  <a:schemeClr val="bg1"/>
                </a:solidFill>
              </a:rPr>
              <a:t> of Art.</a:t>
            </a:r>
          </a:p>
        </p:txBody>
      </p:sp>
      <p:pic>
        <p:nvPicPr>
          <p:cNvPr id="2" name="Imagen 1"/>
          <p:cNvPicPr>
            <a:picLocks noChangeAspect="1"/>
          </p:cNvPicPr>
          <p:nvPr/>
        </p:nvPicPr>
        <p:blipFill rotWithShape="1">
          <a:blip r:embed="rId5" cstate="hqprint">
            <a:extLst>
              <a:ext uri="{28A0092B-C50C-407E-A947-70E740481C1C}">
                <a14:useLocalDpi xmlns:a14="http://schemas.microsoft.com/office/drawing/2010/main" val="0"/>
              </a:ext>
            </a:extLst>
          </a:blip>
          <a:srcRect t="1303"/>
          <a:stretch/>
        </p:blipFill>
        <p:spPr>
          <a:xfrm>
            <a:off x="5275819" y="788894"/>
            <a:ext cx="4338918" cy="5453173"/>
          </a:xfrm>
          <a:prstGeom prst="rect">
            <a:avLst/>
          </a:prstGeom>
          <a:ln w="28575">
            <a:solidFill>
              <a:srgbClr val="343246"/>
            </a:solidFill>
          </a:ln>
        </p:spPr>
      </p:pic>
    </p:spTree>
    <p:extLst>
      <p:ext uri="{BB962C8B-B14F-4D97-AF65-F5344CB8AC3E}">
        <p14:creationId xmlns:p14="http://schemas.microsoft.com/office/powerpoint/2010/main" val="2405862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10217-1CAB-45FA-818F-FDACD3A2800B}"/>
              </a:ext>
            </a:extLst>
          </p:cNvPr>
          <p:cNvSpPr>
            <a:spLocks noGrp="1"/>
          </p:cNvSpPr>
          <p:nvPr>
            <p:ph type="ctrTitle"/>
          </p:nvPr>
        </p:nvSpPr>
        <p:spPr/>
        <p:txBody>
          <a:bodyPr/>
          <a:lstStyle/>
          <a:p>
            <a:endParaRPr lang="es-PE" dirty="0"/>
          </a:p>
        </p:txBody>
      </p:sp>
      <p:sp>
        <p:nvSpPr>
          <p:cNvPr id="3" name="Subtítulo 2">
            <a:extLst>
              <a:ext uri="{FF2B5EF4-FFF2-40B4-BE49-F238E27FC236}">
                <a16:creationId xmlns:a16="http://schemas.microsoft.com/office/drawing/2014/main" id="{01A57767-3A86-420F-8120-2A05286B0C00}"/>
              </a:ext>
            </a:extLst>
          </p:cNvPr>
          <p:cNvSpPr>
            <a:spLocks noGrp="1"/>
          </p:cNvSpPr>
          <p:nvPr>
            <p:ph type="subTitle" idx="1"/>
          </p:nvPr>
        </p:nvSpPr>
        <p:spPr/>
        <p:txBody>
          <a:bodyPr/>
          <a:lstStyle/>
          <a:p>
            <a:endParaRPr lang="es-PE"/>
          </a:p>
        </p:txBody>
      </p:sp>
      <p:sp>
        <p:nvSpPr>
          <p:cNvPr id="4" name="Rectángulo 3">
            <a:extLst>
              <a:ext uri="{FF2B5EF4-FFF2-40B4-BE49-F238E27FC236}">
                <a16:creationId xmlns:a16="http://schemas.microsoft.com/office/drawing/2014/main" id="{967410AE-7DD2-4B15-A8F7-A0321FA1CBCE}"/>
              </a:ext>
            </a:extLst>
          </p:cNvPr>
          <p:cNvSpPr/>
          <p:nvPr/>
        </p:nvSpPr>
        <p:spPr>
          <a:xfrm>
            <a:off x="0" y="3448"/>
            <a:ext cx="12192000" cy="6854552"/>
          </a:xfrm>
          <a:prstGeom prst="rect">
            <a:avLst/>
          </a:prstGeom>
          <a:solidFill>
            <a:srgbClr val="34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5" name="Grupo 14">
            <a:extLst>
              <a:ext uri="{FF2B5EF4-FFF2-40B4-BE49-F238E27FC236}">
                <a16:creationId xmlns:a16="http://schemas.microsoft.com/office/drawing/2014/main" id="{3635CECE-1130-4218-9A2F-0F324CF8F407}"/>
              </a:ext>
            </a:extLst>
          </p:cNvPr>
          <p:cNvGrpSpPr/>
          <p:nvPr/>
        </p:nvGrpSpPr>
        <p:grpSpPr>
          <a:xfrm>
            <a:off x="10001912" y="6031422"/>
            <a:ext cx="1802913" cy="596175"/>
            <a:chOff x="10001912" y="6031422"/>
            <a:chExt cx="1802913" cy="596175"/>
          </a:xfrm>
        </p:grpSpPr>
        <p:cxnSp>
          <p:nvCxnSpPr>
            <p:cNvPr id="9" name="Conector recto 8">
              <a:extLst>
                <a:ext uri="{FF2B5EF4-FFF2-40B4-BE49-F238E27FC236}">
                  <a16:creationId xmlns:a16="http://schemas.microsoft.com/office/drawing/2014/main" id="{5D5A7349-1349-4AA2-BD77-138798C9FA01}"/>
                </a:ext>
              </a:extLst>
            </p:cNvPr>
            <p:cNvCxnSpPr>
              <a:cxnSpLocks/>
            </p:cNvCxnSpPr>
            <p:nvPr/>
          </p:nvCxnSpPr>
          <p:spPr>
            <a:xfrm>
              <a:off x="11253931" y="6031422"/>
              <a:ext cx="0" cy="596175"/>
            </a:xfrm>
            <a:prstGeom prst="line">
              <a:avLst/>
            </a:prstGeom>
            <a:ln>
              <a:solidFill>
                <a:srgbClr val="BE810A"/>
              </a:solidFill>
              <a:prstDash val="dash"/>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5669C41B-ED14-4BB7-AACF-B5281075D3F2}"/>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1" name="Imagen 10">
              <a:extLst>
                <a:ext uri="{FF2B5EF4-FFF2-40B4-BE49-F238E27FC236}">
                  <a16:creationId xmlns:a16="http://schemas.microsoft.com/office/drawing/2014/main" id="{0A862027-B7E8-4D23-88B0-FE5FCA2A45B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5" name="CuadroTexto 4"/>
          <p:cNvSpPr txBox="1"/>
          <p:nvPr/>
        </p:nvSpPr>
        <p:spPr>
          <a:xfrm>
            <a:off x="582706" y="633274"/>
            <a:ext cx="10308888" cy="707886"/>
          </a:xfrm>
          <a:prstGeom prst="rect">
            <a:avLst/>
          </a:prstGeom>
          <a:noFill/>
        </p:spPr>
        <p:txBody>
          <a:bodyPr wrap="square" rtlCol="0">
            <a:spAutoFit/>
          </a:bodyPr>
          <a:lstStyle/>
          <a:p>
            <a:pPr algn="just"/>
            <a:r>
              <a:rPr lang="es-PE" sz="2000" dirty="0">
                <a:solidFill>
                  <a:schemeClr val="bg1"/>
                </a:solidFill>
                <a:latin typeface="Gill Sans MT" panose="020B0502020104020203" pitchFamily="34" charset="0"/>
              </a:rPr>
              <a:t>Luego de este período de luchas internas entre el Bien y el Mal, se organiza la cuarta edad que corresponde con la </a:t>
            </a:r>
            <a:r>
              <a:rPr lang="es-PE" sz="2000" b="1" i="1" dirty="0">
                <a:solidFill>
                  <a:schemeClr val="bg1"/>
                </a:solidFill>
                <a:latin typeface="Gill Sans MT" panose="020B0502020104020203" pitchFamily="34" charset="0"/>
              </a:rPr>
              <a:t>Juventud</a:t>
            </a:r>
            <a:r>
              <a:rPr lang="es-PE" sz="2000" dirty="0">
                <a:solidFill>
                  <a:schemeClr val="bg1"/>
                </a:solidFill>
                <a:latin typeface="Gill Sans MT" panose="020B0502020104020203" pitchFamily="34" charset="0"/>
              </a:rPr>
              <a:t> (desde los 29 a los 42 años de edad).  </a:t>
            </a:r>
          </a:p>
        </p:txBody>
      </p:sp>
      <p:sp>
        <p:nvSpPr>
          <p:cNvPr id="6" name="CuadroTexto 5"/>
          <p:cNvSpPr txBox="1"/>
          <p:nvPr/>
        </p:nvSpPr>
        <p:spPr>
          <a:xfrm>
            <a:off x="5967773" y="2554064"/>
            <a:ext cx="6553911" cy="261610"/>
          </a:xfrm>
          <a:prstGeom prst="rect">
            <a:avLst/>
          </a:prstGeom>
          <a:noFill/>
        </p:spPr>
        <p:txBody>
          <a:bodyPr wrap="square" rtlCol="0">
            <a:spAutoFit/>
          </a:bodyPr>
          <a:lstStyle/>
          <a:p>
            <a:pPr algn="ctr"/>
            <a:r>
              <a:rPr lang="es-PE" sz="1100" i="1" dirty="0"/>
              <a:t> </a:t>
            </a:r>
            <a:endParaRPr lang="es-PE" sz="1100" dirty="0"/>
          </a:p>
        </p:txBody>
      </p:sp>
      <p:sp>
        <p:nvSpPr>
          <p:cNvPr id="13" name="CuadroTexto 12"/>
          <p:cNvSpPr txBox="1"/>
          <p:nvPr/>
        </p:nvSpPr>
        <p:spPr>
          <a:xfrm>
            <a:off x="436549" y="1852966"/>
            <a:ext cx="4636961" cy="646331"/>
          </a:xfrm>
          <a:prstGeom prst="rect">
            <a:avLst/>
          </a:prstGeom>
          <a:noFill/>
        </p:spPr>
        <p:txBody>
          <a:bodyPr wrap="square" rtlCol="0">
            <a:spAutoFit/>
          </a:bodyPr>
          <a:lstStyle/>
          <a:p>
            <a:pPr algn="just"/>
            <a:r>
              <a:rPr lang="es-PE" dirty="0">
                <a:solidFill>
                  <a:schemeClr val="bg1"/>
                </a:solidFill>
                <a:latin typeface="Gill Sans MT" panose="020B0502020104020203" pitchFamily="34" charset="0"/>
              </a:rPr>
              <a:t>El Alma se esfuerza por retomar la senda del bien:</a:t>
            </a:r>
          </a:p>
        </p:txBody>
      </p:sp>
      <p:sp>
        <p:nvSpPr>
          <p:cNvPr id="16" name="CuadroTexto 15"/>
          <p:cNvSpPr txBox="1"/>
          <p:nvPr/>
        </p:nvSpPr>
        <p:spPr>
          <a:xfrm>
            <a:off x="5515182" y="2305850"/>
            <a:ext cx="4636961" cy="646331"/>
          </a:xfrm>
          <a:prstGeom prst="rect">
            <a:avLst/>
          </a:prstGeom>
          <a:noFill/>
        </p:spPr>
        <p:txBody>
          <a:bodyPr wrap="square" rtlCol="0">
            <a:spAutoFit/>
          </a:bodyPr>
          <a:lstStyle/>
          <a:p>
            <a:pPr algn="just"/>
            <a:r>
              <a:rPr lang="es-PE" dirty="0">
                <a:solidFill>
                  <a:schemeClr val="bg1"/>
                </a:solidFill>
                <a:latin typeface="Gill Sans MT" panose="020B0502020104020203" pitchFamily="34" charset="0"/>
              </a:rPr>
              <a:t>A pesar de los esfuerzos, nuevamente el Alma opta por la senda del mal: </a:t>
            </a:r>
          </a:p>
        </p:txBody>
      </p:sp>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r="7909" b="26667"/>
          <a:stretch/>
        </p:blipFill>
        <p:spPr>
          <a:xfrm>
            <a:off x="909230" y="2684869"/>
            <a:ext cx="3687011" cy="2936002"/>
          </a:xfrm>
          <a:prstGeom prst="rect">
            <a:avLst/>
          </a:prstGeom>
          <a:ln w="28575">
            <a:solidFill>
              <a:srgbClr val="BE810A"/>
            </a:solidFill>
          </a:ln>
        </p:spPr>
      </p:pic>
      <p:pic>
        <p:nvPicPr>
          <p:cNvPr id="12" name="Imagen 11"/>
          <p:cNvPicPr>
            <a:picLocks noChangeAspect="1"/>
          </p:cNvPicPr>
          <p:nvPr/>
        </p:nvPicPr>
        <p:blipFill rotWithShape="1">
          <a:blip r:embed="rId5">
            <a:extLst>
              <a:ext uri="{28A0092B-C50C-407E-A947-70E740481C1C}">
                <a14:useLocalDpi xmlns:a14="http://schemas.microsoft.com/office/drawing/2010/main" val="0"/>
              </a:ext>
            </a:extLst>
          </a:blip>
          <a:srcRect b="10850"/>
          <a:stretch/>
        </p:blipFill>
        <p:spPr>
          <a:xfrm>
            <a:off x="6006109" y="3088688"/>
            <a:ext cx="3666119" cy="3268357"/>
          </a:xfrm>
          <a:prstGeom prst="rect">
            <a:avLst/>
          </a:prstGeom>
          <a:ln w="28575">
            <a:solidFill>
              <a:srgbClr val="BE810A"/>
            </a:solidFill>
          </a:ln>
        </p:spPr>
      </p:pic>
    </p:spTree>
    <p:extLst>
      <p:ext uri="{BB962C8B-B14F-4D97-AF65-F5344CB8AC3E}">
        <p14:creationId xmlns:p14="http://schemas.microsoft.com/office/powerpoint/2010/main" val="1785268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967410AE-7DD2-4B15-A8F7-A0321FA1CBCE}"/>
              </a:ext>
            </a:extLst>
          </p:cNvPr>
          <p:cNvSpPr/>
          <p:nvPr/>
        </p:nvSpPr>
        <p:spPr>
          <a:xfrm>
            <a:off x="0" y="3448"/>
            <a:ext cx="12192000" cy="6854552"/>
          </a:xfrm>
          <a:prstGeom prst="rect">
            <a:avLst/>
          </a:prstGeom>
          <a:solidFill>
            <a:srgbClr val="BE8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3" name="Grupo 12">
            <a:extLst>
              <a:ext uri="{FF2B5EF4-FFF2-40B4-BE49-F238E27FC236}">
                <a16:creationId xmlns:a16="http://schemas.microsoft.com/office/drawing/2014/main" id="{8A3E4092-E69E-481E-9909-1F389554E259}"/>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81674A2F-8CD8-438C-A327-7900851C647B}"/>
                </a:ext>
              </a:extLst>
            </p:cNvPr>
            <p:cNvCxnSpPr>
              <a:cxnSpLocks/>
            </p:cNvCxnSpPr>
            <p:nvPr/>
          </p:nvCxnSpPr>
          <p:spPr>
            <a:xfrm>
              <a:off x="11253931" y="6031422"/>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518DB3E6-84E4-4CB7-9AA9-3F310BFF3B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0" name="Imagen 9">
              <a:extLst>
                <a:ext uri="{FF2B5EF4-FFF2-40B4-BE49-F238E27FC236}">
                  <a16:creationId xmlns:a16="http://schemas.microsoft.com/office/drawing/2014/main" id="{A7F633B9-8C5C-418C-8F3B-103D300C5B5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11" name="Título 1">
            <a:extLst>
              <a:ext uri="{FF2B5EF4-FFF2-40B4-BE49-F238E27FC236}">
                <a16:creationId xmlns:a16="http://schemas.microsoft.com/office/drawing/2014/main" id="{008DE3A8-1F8A-4A73-8BD0-DDF677342F35}"/>
              </a:ext>
            </a:extLst>
          </p:cNvPr>
          <p:cNvSpPr txBox="1">
            <a:spLocks/>
          </p:cNvSpPr>
          <p:nvPr/>
        </p:nvSpPr>
        <p:spPr>
          <a:xfrm>
            <a:off x="368121" y="2804387"/>
            <a:ext cx="2473692" cy="90315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dirty="0">
                <a:solidFill>
                  <a:schemeClr val="bg1"/>
                </a:solidFill>
                <a:latin typeface="huamanpoma" panose="02000500000000000000" pitchFamily="2" charset="0"/>
              </a:rPr>
              <a:t>MADUREZ</a:t>
            </a:r>
          </a:p>
        </p:txBody>
      </p:sp>
      <p:sp>
        <p:nvSpPr>
          <p:cNvPr id="12" name="CuadroTexto 11"/>
          <p:cNvSpPr txBox="1"/>
          <p:nvPr/>
        </p:nvSpPr>
        <p:spPr>
          <a:xfrm>
            <a:off x="7772401" y="166628"/>
            <a:ext cx="1995054" cy="600164"/>
          </a:xfrm>
          <a:prstGeom prst="rect">
            <a:avLst/>
          </a:prstGeom>
          <a:noFill/>
        </p:spPr>
        <p:txBody>
          <a:bodyPr wrap="square" rtlCol="0">
            <a:spAutoFit/>
          </a:bodyPr>
          <a:lstStyle/>
          <a:p>
            <a:r>
              <a:rPr lang="es-PE" sz="1100" dirty="0" err="1">
                <a:solidFill>
                  <a:schemeClr val="bg1"/>
                </a:solidFill>
              </a:rPr>
              <a:t>Susan</a:t>
            </a:r>
            <a:r>
              <a:rPr lang="es-PE" sz="1100" dirty="0">
                <a:solidFill>
                  <a:schemeClr val="bg1"/>
                </a:solidFill>
              </a:rPr>
              <a:t> </a:t>
            </a:r>
            <a:r>
              <a:rPr lang="es-PE" sz="1100" dirty="0" err="1">
                <a:solidFill>
                  <a:schemeClr val="bg1"/>
                </a:solidFill>
              </a:rPr>
              <a:t>Macdowell</a:t>
            </a:r>
            <a:r>
              <a:rPr lang="es-PE" sz="1100" dirty="0">
                <a:solidFill>
                  <a:schemeClr val="bg1"/>
                </a:solidFill>
              </a:rPr>
              <a:t> </a:t>
            </a:r>
            <a:r>
              <a:rPr lang="es-PE" sz="1100" dirty="0" err="1">
                <a:solidFill>
                  <a:schemeClr val="bg1"/>
                </a:solidFill>
              </a:rPr>
              <a:t>Eakins</a:t>
            </a:r>
            <a:r>
              <a:rPr lang="es-PE" sz="1100" dirty="0">
                <a:solidFill>
                  <a:schemeClr val="bg1"/>
                </a:solidFill>
              </a:rPr>
              <a:t>.</a:t>
            </a:r>
          </a:p>
          <a:p>
            <a:r>
              <a:rPr lang="en-US" sz="1100" i="1" dirty="0">
                <a:solidFill>
                  <a:schemeClr val="bg1"/>
                </a:solidFill>
              </a:rPr>
              <a:t>Woman Reading</a:t>
            </a:r>
            <a:r>
              <a:rPr lang="es-PE" sz="1100" dirty="0">
                <a:solidFill>
                  <a:schemeClr val="bg1"/>
                </a:solidFill>
              </a:rPr>
              <a:t>, 1879–84.</a:t>
            </a:r>
            <a:endParaRPr lang="es-PE" sz="1100" i="1" dirty="0">
              <a:solidFill>
                <a:schemeClr val="bg1"/>
              </a:solidFill>
            </a:endParaRPr>
          </a:p>
          <a:p>
            <a:r>
              <a:rPr lang="es-PE" sz="1100" dirty="0" err="1">
                <a:solidFill>
                  <a:schemeClr val="bg1"/>
                </a:solidFill>
              </a:rPr>
              <a:t>Metropolitan</a:t>
            </a:r>
            <a:r>
              <a:rPr lang="es-PE" sz="1100" dirty="0">
                <a:solidFill>
                  <a:schemeClr val="bg1"/>
                </a:solidFill>
              </a:rPr>
              <a:t> </a:t>
            </a:r>
            <a:r>
              <a:rPr lang="es-PE" sz="1100" dirty="0" err="1">
                <a:solidFill>
                  <a:schemeClr val="bg1"/>
                </a:solidFill>
              </a:rPr>
              <a:t>Museum</a:t>
            </a:r>
            <a:r>
              <a:rPr lang="es-PE" sz="1100" dirty="0">
                <a:solidFill>
                  <a:schemeClr val="bg1"/>
                </a:solidFill>
              </a:rPr>
              <a:t> of Art.</a:t>
            </a:r>
          </a:p>
        </p:txBody>
      </p:sp>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7649" y="997410"/>
            <a:ext cx="3796195" cy="5200267"/>
          </a:xfrm>
          <a:prstGeom prst="rect">
            <a:avLst/>
          </a:prstGeom>
          <a:ln w="28575">
            <a:solidFill>
              <a:srgbClr val="343246"/>
            </a:solidFill>
          </a:ln>
        </p:spPr>
      </p:pic>
    </p:spTree>
    <p:extLst>
      <p:ext uri="{BB962C8B-B14F-4D97-AF65-F5344CB8AC3E}">
        <p14:creationId xmlns:p14="http://schemas.microsoft.com/office/powerpoint/2010/main" val="2057427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967410AE-7DD2-4B15-A8F7-A0321FA1CBCE}"/>
              </a:ext>
            </a:extLst>
          </p:cNvPr>
          <p:cNvSpPr/>
          <p:nvPr/>
        </p:nvSpPr>
        <p:spPr>
          <a:xfrm>
            <a:off x="0" y="3448"/>
            <a:ext cx="12192000" cy="6854552"/>
          </a:xfrm>
          <a:prstGeom prst="rect">
            <a:avLst/>
          </a:prstGeom>
          <a:solidFill>
            <a:srgbClr val="34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3" name="Grupo 12">
            <a:extLst>
              <a:ext uri="{FF2B5EF4-FFF2-40B4-BE49-F238E27FC236}">
                <a16:creationId xmlns:a16="http://schemas.microsoft.com/office/drawing/2014/main" id="{8A3E4092-E69E-481E-9909-1F389554E259}"/>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81674A2F-8CD8-438C-A327-7900851C647B}"/>
                </a:ext>
              </a:extLst>
            </p:cNvPr>
            <p:cNvCxnSpPr>
              <a:cxnSpLocks/>
            </p:cNvCxnSpPr>
            <p:nvPr/>
          </p:nvCxnSpPr>
          <p:spPr>
            <a:xfrm>
              <a:off x="11253931" y="6031422"/>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518DB3E6-84E4-4CB7-9AA9-3F310BFF3B04}"/>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0" name="Imagen 9">
              <a:extLst>
                <a:ext uri="{FF2B5EF4-FFF2-40B4-BE49-F238E27FC236}">
                  <a16:creationId xmlns:a16="http://schemas.microsoft.com/office/drawing/2014/main" id="{A7F633B9-8C5C-418C-8F3B-103D300C5B5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6" name="CuadroTexto 5"/>
          <p:cNvSpPr txBox="1"/>
          <p:nvPr/>
        </p:nvSpPr>
        <p:spPr>
          <a:xfrm>
            <a:off x="3033409" y="550378"/>
            <a:ext cx="6125182" cy="707886"/>
          </a:xfrm>
          <a:prstGeom prst="rect">
            <a:avLst/>
          </a:prstGeom>
          <a:noFill/>
        </p:spPr>
        <p:txBody>
          <a:bodyPr wrap="square" rtlCol="0">
            <a:spAutoFit/>
          </a:bodyPr>
          <a:lstStyle/>
          <a:p>
            <a:pPr algn="just"/>
            <a:r>
              <a:rPr lang="es-PE" sz="2000" dirty="0">
                <a:solidFill>
                  <a:schemeClr val="bg1"/>
                </a:solidFill>
                <a:latin typeface="Gill Sans MT" panose="020B0502020104020203" pitchFamily="34" charset="0"/>
              </a:rPr>
              <a:t>La quinta edad del hombre corresponde con la </a:t>
            </a:r>
            <a:r>
              <a:rPr lang="es-PE" sz="2000" b="1" dirty="0">
                <a:solidFill>
                  <a:schemeClr val="bg1"/>
                </a:solidFill>
                <a:latin typeface="Gill Sans MT" panose="020B0502020104020203" pitchFamily="34" charset="0"/>
              </a:rPr>
              <a:t>Madurez</a:t>
            </a:r>
            <a:r>
              <a:rPr lang="es-PE" sz="2000" dirty="0">
                <a:solidFill>
                  <a:schemeClr val="bg1"/>
                </a:solidFill>
                <a:latin typeface="Gill Sans MT" panose="020B0502020104020203" pitchFamily="34" charset="0"/>
              </a:rPr>
              <a:t> (desde los 43 a los 56 años de edad).</a:t>
            </a:r>
          </a:p>
        </p:txBody>
      </p:sp>
      <p:sp>
        <p:nvSpPr>
          <p:cNvPr id="7" name="CuadroTexto 6"/>
          <p:cNvSpPr txBox="1"/>
          <p:nvPr/>
        </p:nvSpPr>
        <p:spPr>
          <a:xfrm>
            <a:off x="5422882" y="2466914"/>
            <a:ext cx="5212902" cy="338554"/>
          </a:xfrm>
          <a:prstGeom prst="rect">
            <a:avLst/>
          </a:prstGeom>
          <a:noFill/>
        </p:spPr>
        <p:txBody>
          <a:bodyPr wrap="square" rtlCol="0">
            <a:spAutoFit/>
          </a:bodyPr>
          <a:lstStyle/>
          <a:p>
            <a:r>
              <a:rPr lang="es-PE" sz="1600" dirty="0">
                <a:solidFill>
                  <a:schemeClr val="bg1"/>
                </a:solidFill>
                <a:latin typeface="Gill Sans MT" panose="020B0502020104020203" pitchFamily="34" charset="0"/>
              </a:rPr>
              <a:t>La Sabiduría nuevamente regresa como consejera del Alma:</a:t>
            </a:r>
          </a:p>
        </p:txBody>
      </p:sp>
      <p:sp>
        <p:nvSpPr>
          <p:cNvPr id="15" name="CuadroTexto 14"/>
          <p:cNvSpPr txBox="1"/>
          <p:nvPr/>
        </p:nvSpPr>
        <p:spPr>
          <a:xfrm>
            <a:off x="180473" y="1805194"/>
            <a:ext cx="5061935" cy="584775"/>
          </a:xfrm>
          <a:prstGeom prst="rect">
            <a:avLst/>
          </a:prstGeom>
          <a:noFill/>
        </p:spPr>
        <p:txBody>
          <a:bodyPr wrap="square" rtlCol="0">
            <a:spAutoFit/>
          </a:bodyPr>
          <a:lstStyle/>
          <a:p>
            <a:pPr algn="just"/>
            <a:r>
              <a:rPr lang="es-PE" sz="1600" dirty="0">
                <a:solidFill>
                  <a:schemeClr val="bg1"/>
                </a:solidFill>
                <a:latin typeface="Gill Sans MT" panose="020B0502020104020203" pitchFamily="34" charset="0"/>
              </a:rPr>
              <a:t>Luego de los desvaríos cometidos por el Alma en su periplo por la vida, la edad de la Madurez toca las puertas: </a:t>
            </a:r>
          </a:p>
        </p:txBody>
      </p:sp>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l="10915" t="27582" r="13137" b="8235"/>
          <a:stretch/>
        </p:blipFill>
        <p:spPr>
          <a:xfrm>
            <a:off x="1039280" y="2711863"/>
            <a:ext cx="3353425" cy="2833962"/>
          </a:xfrm>
          <a:prstGeom prst="rect">
            <a:avLst/>
          </a:prstGeom>
          <a:ln w="28575">
            <a:solidFill>
              <a:srgbClr val="BE810A"/>
            </a:solidFill>
          </a:ln>
        </p:spPr>
      </p:pic>
      <p:pic>
        <p:nvPicPr>
          <p:cNvPr id="3" name="Imagen 2"/>
          <p:cNvPicPr>
            <a:picLocks noChangeAspect="1"/>
          </p:cNvPicPr>
          <p:nvPr/>
        </p:nvPicPr>
        <p:blipFill rotWithShape="1">
          <a:blip r:embed="rId5">
            <a:extLst>
              <a:ext uri="{28A0092B-C50C-407E-A947-70E740481C1C}">
                <a14:useLocalDpi xmlns:a14="http://schemas.microsoft.com/office/drawing/2010/main" val="0"/>
              </a:ext>
            </a:extLst>
          </a:blip>
          <a:srcRect l="8300" t="4445" r="8039" b="7190"/>
          <a:stretch/>
        </p:blipFill>
        <p:spPr>
          <a:xfrm>
            <a:off x="6120595" y="3015488"/>
            <a:ext cx="3439046" cy="3632491"/>
          </a:xfrm>
          <a:prstGeom prst="rect">
            <a:avLst/>
          </a:prstGeom>
          <a:ln w="28575">
            <a:solidFill>
              <a:srgbClr val="BE810A"/>
            </a:solidFill>
          </a:ln>
        </p:spPr>
      </p:pic>
    </p:spTree>
    <p:extLst>
      <p:ext uri="{BB962C8B-B14F-4D97-AF65-F5344CB8AC3E}">
        <p14:creationId xmlns:p14="http://schemas.microsoft.com/office/powerpoint/2010/main" val="923231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967410AE-7DD2-4B15-A8F7-A0321FA1CBCE}"/>
              </a:ext>
            </a:extLst>
          </p:cNvPr>
          <p:cNvSpPr/>
          <p:nvPr/>
        </p:nvSpPr>
        <p:spPr>
          <a:xfrm>
            <a:off x="0" y="0"/>
            <a:ext cx="12192000" cy="6854552"/>
          </a:xfrm>
          <a:prstGeom prst="rect">
            <a:avLst/>
          </a:prstGeom>
          <a:solidFill>
            <a:srgbClr val="BE8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5" name="Grupo 14">
            <a:extLst>
              <a:ext uri="{FF2B5EF4-FFF2-40B4-BE49-F238E27FC236}">
                <a16:creationId xmlns:a16="http://schemas.microsoft.com/office/drawing/2014/main" id="{3635CECE-1130-4218-9A2F-0F324CF8F407}"/>
              </a:ext>
            </a:extLst>
          </p:cNvPr>
          <p:cNvGrpSpPr/>
          <p:nvPr/>
        </p:nvGrpSpPr>
        <p:grpSpPr>
          <a:xfrm>
            <a:off x="10001912" y="6031422"/>
            <a:ext cx="1802913" cy="596175"/>
            <a:chOff x="10001912" y="6031422"/>
            <a:chExt cx="1802913" cy="596175"/>
          </a:xfrm>
        </p:grpSpPr>
        <p:cxnSp>
          <p:nvCxnSpPr>
            <p:cNvPr id="9" name="Conector recto 8">
              <a:extLst>
                <a:ext uri="{FF2B5EF4-FFF2-40B4-BE49-F238E27FC236}">
                  <a16:creationId xmlns:a16="http://schemas.microsoft.com/office/drawing/2014/main" id="{5D5A7349-1349-4AA2-BD77-138798C9FA01}"/>
                </a:ext>
              </a:extLst>
            </p:cNvPr>
            <p:cNvCxnSpPr>
              <a:cxnSpLocks/>
            </p:cNvCxnSpPr>
            <p:nvPr/>
          </p:nvCxnSpPr>
          <p:spPr>
            <a:xfrm>
              <a:off x="11253931" y="6031422"/>
              <a:ext cx="0" cy="596175"/>
            </a:xfrm>
            <a:prstGeom prst="line">
              <a:avLst/>
            </a:prstGeom>
            <a:ln>
              <a:solidFill>
                <a:srgbClr val="BE810A"/>
              </a:solidFill>
              <a:prstDash val="dash"/>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5669C41B-ED14-4BB7-AACF-B5281075D3F2}"/>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1" name="Imagen 10">
              <a:extLst>
                <a:ext uri="{FF2B5EF4-FFF2-40B4-BE49-F238E27FC236}">
                  <a16:creationId xmlns:a16="http://schemas.microsoft.com/office/drawing/2014/main" id="{0A862027-B7E8-4D23-88B0-FE5FCA2A45B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7" name="CuadroTexto 6"/>
          <p:cNvSpPr txBox="1"/>
          <p:nvPr/>
        </p:nvSpPr>
        <p:spPr>
          <a:xfrm>
            <a:off x="6168427" y="1099900"/>
            <a:ext cx="3172796" cy="369332"/>
          </a:xfrm>
          <a:prstGeom prst="rect">
            <a:avLst/>
          </a:prstGeom>
          <a:noFill/>
        </p:spPr>
        <p:txBody>
          <a:bodyPr wrap="square" rtlCol="0">
            <a:spAutoFit/>
          </a:bodyPr>
          <a:lstStyle/>
          <a:p>
            <a:pPr algn="just"/>
            <a:r>
              <a:rPr lang="es-PE" dirty="0">
                <a:latin typeface="Gill Sans MT" panose="020B0502020104020203" pitchFamily="34" charset="0"/>
              </a:rPr>
              <a:t>El Alma responde a la Sabiduría: </a:t>
            </a:r>
          </a:p>
        </p:txBody>
      </p:sp>
      <p:pic>
        <p:nvPicPr>
          <p:cNvPr id="8" name="Imagen 7"/>
          <p:cNvPicPr>
            <a:picLocks noChangeAspect="1"/>
          </p:cNvPicPr>
          <p:nvPr/>
        </p:nvPicPr>
        <p:blipFill rotWithShape="1">
          <a:blip r:embed="rId4" cstate="hqprint">
            <a:extLst>
              <a:ext uri="{28A0092B-C50C-407E-A947-70E740481C1C}">
                <a14:useLocalDpi xmlns:a14="http://schemas.microsoft.com/office/drawing/2010/main" val="0"/>
              </a:ext>
            </a:extLst>
          </a:blip>
          <a:srcRect l="1108" t="1818" r="705" b="935"/>
          <a:stretch/>
        </p:blipFill>
        <p:spPr>
          <a:xfrm>
            <a:off x="592026" y="1099900"/>
            <a:ext cx="4984376" cy="4661648"/>
          </a:xfrm>
          <a:prstGeom prst="rect">
            <a:avLst/>
          </a:prstGeom>
          <a:ln w="28575">
            <a:solidFill>
              <a:srgbClr val="333145"/>
            </a:solidFill>
          </a:ln>
        </p:spPr>
      </p:pic>
      <p:sp>
        <p:nvSpPr>
          <p:cNvPr id="16" name="CuadroTexto 15"/>
          <p:cNvSpPr txBox="1"/>
          <p:nvPr/>
        </p:nvSpPr>
        <p:spPr>
          <a:xfrm>
            <a:off x="475130" y="5913005"/>
            <a:ext cx="1963265" cy="600164"/>
          </a:xfrm>
          <a:prstGeom prst="rect">
            <a:avLst/>
          </a:prstGeom>
          <a:noFill/>
        </p:spPr>
        <p:txBody>
          <a:bodyPr wrap="square" rtlCol="0">
            <a:spAutoFit/>
          </a:bodyPr>
          <a:lstStyle/>
          <a:p>
            <a:r>
              <a:rPr lang="es-PE" sz="1100" dirty="0"/>
              <a:t>José del Castillo.</a:t>
            </a:r>
          </a:p>
          <a:p>
            <a:r>
              <a:rPr lang="en-US" sz="1100" i="1" dirty="0"/>
              <a:t>La </a:t>
            </a:r>
            <a:r>
              <a:rPr lang="en-US" sz="1100" i="1" dirty="0" err="1"/>
              <a:t>Sabiduría</a:t>
            </a:r>
            <a:r>
              <a:rPr lang="es-PE" sz="1100" dirty="0"/>
              <a:t>, 1770.</a:t>
            </a:r>
            <a:endParaRPr lang="es-PE" sz="1100" i="1" dirty="0"/>
          </a:p>
          <a:p>
            <a:r>
              <a:rPr lang="es-PE" sz="1100" dirty="0"/>
              <a:t>Museo del Prado.</a:t>
            </a:r>
            <a:endParaRPr lang="es-PE" sz="1000" dirty="0"/>
          </a:p>
        </p:txBody>
      </p:sp>
      <p:sp>
        <p:nvSpPr>
          <p:cNvPr id="17" name="CuadroTexto 16"/>
          <p:cNvSpPr txBox="1"/>
          <p:nvPr/>
        </p:nvSpPr>
        <p:spPr>
          <a:xfrm>
            <a:off x="6168427" y="5108092"/>
            <a:ext cx="5195843" cy="923330"/>
          </a:xfrm>
          <a:prstGeom prst="rect">
            <a:avLst/>
          </a:prstGeom>
          <a:noFill/>
        </p:spPr>
        <p:txBody>
          <a:bodyPr wrap="square" rtlCol="0">
            <a:spAutoFit/>
          </a:bodyPr>
          <a:lstStyle/>
          <a:p>
            <a:pPr algn="just"/>
            <a:r>
              <a:rPr lang="es-PE" dirty="0">
                <a:latin typeface="Gill Sans MT" panose="020B0502020104020203" pitchFamily="34" charset="0"/>
              </a:rPr>
              <a:t>Entonces, inicia el Alma un proceso de conversión por medio de un tránsito de purificación y pone como testigo a Dios. </a:t>
            </a:r>
          </a:p>
        </p:txBody>
      </p:sp>
      <p:pic>
        <p:nvPicPr>
          <p:cNvPr id="2" name="Imagen 1"/>
          <p:cNvPicPr>
            <a:picLocks noChangeAspect="1"/>
          </p:cNvPicPr>
          <p:nvPr/>
        </p:nvPicPr>
        <p:blipFill rotWithShape="1">
          <a:blip r:embed="rId5">
            <a:extLst>
              <a:ext uri="{28A0092B-C50C-407E-A947-70E740481C1C}">
                <a14:useLocalDpi xmlns:a14="http://schemas.microsoft.com/office/drawing/2010/main" val="0"/>
              </a:ext>
            </a:extLst>
          </a:blip>
          <a:srcRect l="8824" t="11503" r="8692" b="12549"/>
          <a:stretch/>
        </p:blipFill>
        <p:spPr>
          <a:xfrm>
            <a:off x="6992648" y="1654749"/>
            <a:ext cx="3544957" cy="3264057"/>
          </a:xfrm>
          <a:prstGeom prst="rect">
            <a:avLst/>
          </a:prstGeom>
          <a:ln w="28575">
            <a:solidFill>
              <a:srgbClr val="333145"/>
            </a:solidFill>
          </a:ln>
        </p:spPr>
      </p:pic>
    </p:spTree>
    <p:extLst>
      <p:ext uri="{BB962C8B-B14F-4D97-AF65-F5344CB8AC3E}">
        <p14:creationId xmlns:p14="http://schemas.microsoft.com/office/powerpoint/2010/main" val="3273727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967410AE-7DD2-4B15-A8F7-A0321FA1CBCE}"/>
              </a:ext>
            </a:extLst>
          </p:cNvPr>
          <p:cNvSpPr/>
          <p:nvPr/>
        </p:nvSpPr>
        <p:spPr>
          <a:xfrm>
            <a:off x="0" y="-6685"/>
            <a:ext cx="12192000" cy="6854552"/>
          </a:xfrm>
          <a:prstGeom prst="rect">
            <a:avLst/>
          </a:prstGeom>
          <a:solidFill>
            <a:srgbClr val="34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3" name="Grupo 12">
            <a:extLst>
              <a:ext uri="{FF2B5EF4-FFF2-40B4-BE49-F238E27FC236}">
                <a16:creationId xmlns:a16="http://schemas.microsoft.com/office/drawing/2014/main" id="{8A3E4092-E69E-481E-9909-1F389554E259}"/>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81674A2F-8CD8-438C-A327-7900851C647B}"/>
                </a:ext>
              </a:extLst>
            </p:cNvPr>
            <p:cNvCxnSpPr>
              <a:cxnSpLocks/>
            </p:cNvCxnSpPr>
            <p:nvPr/>
          </p:nvCxnSpPr>
          <p:spPr>
            <a:xfrm>
              <a:off x="11253931" y="6031422"/>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518DB3E6-84E4-4CB7-9AA9-3F310BFF3B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0" name="Imagen 9">
              <a:extLst>
                <a:ext uri="{FF2B5EF4-FFF2-40B4-BE49-F238E27FC236}">
                  <a16:creationId xmlns:a16="http://schemas.microsoft.com/office/drawing/2014/main" id="{A7F633B9-8C5C-418C-8F3B-103D300C5B5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11" name="Título 1">
            <a:extLst>
              <a:ext uri="{FF2B5EF4-FFF2-40B4-BE49-F238E27FC236}">
                <a16:creationId xmlns:a16="http://schemas.microsoft.com/office/drawing/2014/main" id="{008DE3A8-1F8A-4A73-8BD0-DDF677342F35}"/>
              </a:ext>
            </a:extLst>
          </p:cNvPr>
          <p:cNvSpPr txBox="1">
            <a:spLocks/>
          </p:cNvSpPr>
          <p:nvPr/>
        </p:nvSpPr>
        <p:spPr>
          <a:xfrm>
            <a:off x="368121" y="2804387"/>
            <a:ext cx="2473692" cy="90315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dirty="0">
                <a:solidFill>
                  <a:schemeClr val="bg1"/>
                </a:solidFill>
                <a:latin typeface="huamanpoma" panose="02000500000000000000" pitchFamily="2" charset="0"/>
              </a:rPr>
              <a:t>SENECTUD</a:t>
            </a:r>
          </a:p>
        </p:txBody>
      </p:sp>
      <p:sp>
        <p:nvSpPr>
          <p:cNvPr id="12" name="CuadroTexto 11"/>
          <p:cNvSpPr txBox="1"/>
          <p:nvPr/>
        </p:nvSpPr>
        <p:spPr>
          <a:xfrm>
            <a:off x="8265459" y="234620"/>
            <a:ext cx="1873624" cy="600164"/>
          </a:xfrm>
          <a:prstGeom prst="rect">
            <a:avLst/>
          </a:prstGeom>
          <a:noFill/>
        </p:spPr>
        <p:txBody>
          <a:bodyPr wrap="square" rtlCol="0">
            <a:spAutoFit/>
          </a:bodyPr>
          <a:lstStyle/>
          <a:p>
            <a:r>
              <a:rPr lang="es-PE" sz="1100" dirty="0">
                <a:solidFill>
                  <a:schemeClr val="bg1"/>
                </a:solidFill>
              </a:rPr>
              <a:t>Tiziano.</a:t>
            </a:r>
          </a:p>
          <a:p>
            <a:r>
              <a:rPr lang="es-PE" sz="1100" i="1" dirty="0">
                <a:solidFill>
                  <a:schemeClr val="bg1"/>
                </a:solidFill>
              </a:rPr>
              <a:t>Autorretrato</a:t>
            </a:r>
            <a:r>
              <a:rPr lang="es-PE" sz="1100" dirty="0">
                <a:solidFill>
                  <a:schemeClr val="bg1"/>
                </a:solidFill>
              </a:rPr>
              <a:t>, c. 1562.</a:t>
            </a:r>
          </a:p>
          <a:p>
            <a:r>
              <a:rPr lang="es-PE" sz="1100" dirty="0">
                <a:solidFill>
                  <a:schemeClr val="bg1"/>
                </a:solidFill>
              </a:rPr>
              <a:t>Museo del Prado</a:t>
            </a:r>
          </a:p>
        </p:txBody>
      </p:sp>
      <p:pic>
        <p:nvPicPr>
          <p:cNvPr id="15" name="Imagen 14" descr="C:\Users\jc.egoavilr\Downloads\Autorretrat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7314" y="1066167"/>
            <a:ext cx="3899185" cy="4965255"/>
          </a:xfrm>
          <a:prstGeom prst="rect">
            <a:avLst/>
          </a:prstGeom>
          <a:noFill/>
          <a:ln w="28575">
            <a:solidFill>
              <a:srgbClr val="BE810A"/>
            </a:solidFill>
          </a:ln>
        </p:spPr>
      </p:pic>
    </p:spTree>
    <p:extLst>
      <p:ext uri="{BB962C8B-B14F-4D97-AF65-F5344CB8AC3E}">
        <p14:creationId xmlns:p14="http://schemas.microsoft.com/office/powerpoint/2010/main" val="785141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10217-1CAB-45FA-818F-FDACD3A2800B}"/>
              </a:ext>
            </a:extLst>
          </p:cNvPr>
          <p:cNvSpPr>
            <a:spLocks noGrp="1"/>
          </p:cNvSpPr>
          <p:nvPr>
            <p:ph type="ctrTitle"/>
          </p:nvPr>
        </p:nvSpPr>
        <p:spPr/>
        <p:txBody>
          <a:bodyPr/>
          <a:lstStyle/>
          <a:p>
            <a:endParaRPr lang="es-PE" dirty="0"/>
          </a:p>
        </p:txBody>
      </p:sp>
      <p:sp>
        <p:nvSpPr>
          <p:cNvPr id="3" name="Subtítulo 2">
            <a:extLst>
              <a:ext uri="{FF2B5EF4-FFF2-40B4-BE49-F238E27FC236}">
                <a16:creationId xmlns:a16="http://schemas.microsoft.com/office/drawing/2014/main" id="{01A57767-3A86-420F-8120-2A05286B0C00}"/>
              </a:ext>
            </a:extLst>
          </p:cNvPr>
          <p:cNvSpPr>
            <a:spLocks noGrp="1"/>
          </p:cNvSpPr>
          <p:nvPr>
            <p:ph type="subTitle" idx="1"/>
          </p:nvPr>
        </p:nvSpPr>
        <p:spPr/>
        <p:txBody>
          <a:bodyPr/>
          <a:lstStyle/>
          <a:p>
            <a:endParaRPr lang="es-PE"/>
          </a:p>
        </p:txBody>
      </p:sp>
      <p:sp>
        <p:nvSpPr>
          <p:cNvPr id="4" name="Rectángulo 3">
            <a:extLst>
              <a:ext uri="{FF2B5EF4-FFF2-40B4-BE49-F238E27FC236}">
                <a16:creationId xmlns:a16="http://schemas.microsoft.com/office/drawing/2014/main" id="{967410AE-7DD2-4B15-A8F7-A0321FA1CBCE}"/>
              </a:ext>
            </a:extLst>
          </p:cNvPr>
          <p:cNvSpPr/>
          <p:nvPr/>
        </p:nvSpPr>
        <p:spPr>
          <a:xfrm>
            <a:off x="0" y="3448"/>
            <a:ext cx="12192000" cy="6854552"/>
          </a:xfrm>
          <a:prstGeom prst="rect">
            <a:avLst/>
          </a:prstGeom>
          <a:solidFill>
            <a:srgbClr val="BE8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3" name="Grupo 12">
            <a:extLst>
              <a:ext uri="{FF2B5EF4-FFF2-40B4-BE49-F238E27FC236}">
                <a16:creationId xmlns:a16="http://schemas.microsoft.com/office/drawing/2014/main" id="{8A3E4092-E69E-481E-9909-1F389554E259}"/>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81674A2F-8CD8-438C-A327-7900851C647B}"/>
                </a:ext>
              </a:extLst>
            </p:cNvPr>
            <p:cNvCxnSpPr>
              <a:cxnSpLocks/>
            </p:cNvCxnSpPr>
            <p:nvPr/>
          </p:nvCxnSpPr>
          <p:spPr>
            <a:xfrm>
              <a:off x="11253931" y="6031422"/>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518DB3E6-84E4-4CB7-9AA9-3F310BFF3B04}"/>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0" name="Imagen 9">
              <a:extLst>
                <a:ext uri="{FF2B5EF4-FFF2-40B4-BE49-F238E27FC236}">
                  <a16:creationId xmlns:a16="http://schemas.microsoft.com/office/drawing/2014/main" id="{A7F633B9-8C5C-418C-8F3B-103D300C5B5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5" name="CuadroTexto 4"/>
          <p:cNvSpPr txBox="1"/>
          <p:nvPr/>
        </p:nvSpPr>
        <p:spPr>
          <a:xfrm>
            <a:off x="5469654" y="1713736"/>
            <a:ext cx="5650122" cy="923330"/>
          </a:xfrm>
          <a:prstGeom prst="rect">
            <a:avLst/>
          </a:prstGeom>
          <a:noFill/>
        </p:spPr>
        <p:txBody>
          <a:bodyPr wrap="square" rtlCol="0">
            <a:spAutoFit/>
          </a:bodyPr>
          <a:lstStyle/>
          <a:p>
            <a:r>
              <a:rPr lang="es-PE" dirty="0">
                <a:latin typeface="Gill Sans MT" panose="020B0502020104020203" pitchFamily="34" charset="0"/>
              </a:rPr>
              <a:t>Este viaje que anticipa al encuentro definitivo de su </a:t>
            </a:r>
            <a:r>
              <a:rPr lang="es-PE" i="1" dirty="0">
                <a:latin typeface="Gill Sans MT" panose="020B0502020104020203" pitchFamily="34" charset="0"/>
              </a:rPr>
              <a:t>destino</a:t>
            </a:r>
            <a:r>
              <a:rPr lang="es-PE" dirty="0">
                <a:latin typeface="Gill Sans MT" panose="020B0502020104020203" pitchFamily="34" charset="0"/>
              </a:rPr>
              <a:t> que es Dios.  Asistida por la Sabiduría, el Alma navega sus últimos tránsitos:</a:t>
            </a:r>
          </a:p>
        </p:txBody>
      </p:sp>
      <p:sp>
        <p:nvSpPr>
          <p:cNvPr id="12" name="CuadroTexto 11"/>
          <p:cNvSpPr txBox="1"/>
          <p:nvPr/>
        </p:nvSpPr>
        <p:spPr>
          <a:xfrm>
            <a:off x="2552386" y="588320"/>
            <a:ext cx="7087228" cy="400110"/>
          </a:xfrm>
          <a:prstGeom prst="rect">
            <a:avLst/>
          </a:prstGeom>
          <a:noFill/>
        </p:spPr>
        <p:txBody>
          <a:bodyPr wrap="square" rtlCol="0">
            <a:spAutoFit/>
          </a:bodyPr>
          <a:lstStyle/>
          <a:p>
            <a:r>
              <a:rPr lang="es-PE" sz="2000" dirty="0">
                <a:latin typeface="Gill Sans MT" panose="020B0502020104020203" pitchFamily="34" charset="0"/>
              </a:rPr>
              <a:t>La sexta edad es la </a:t>
            </a:r>
            <a:r>
              <a:rPr lang="es-PE" sz="2000" b="1" i="1" dirty="0">
                <a:latin typeface="Gill Sans MT" panose="020B0502020104020203" pitchFamily="34" charset="0"/>
              </a:rPr>
              <a:t>Senectud</a:t>
            </a:r>
            <a:r>
              <a:rPr lang="es-PE" sz="2000" dirty="0">
                <a:latin typeface="Gill Sans MT" panose="020B0502020104020203" pitchFamily="34" charset="0"/>
              </a:rPr>
              <a:t> (desde los 57 a los 68 años de edad). </a:t>
            </a:r>
          </a:p>
        </p:txBody>
      </p:sp>
      <p:sp>
        <p:nvSpPr>
          <p:cNvPr id="14" name="CuadroTexto 13"/>
          <p:cNvSpPr txBox="1"/>
          <p:nvPr/>
        </p:nvSpPr>
        <p:spPr>
          <a:xfrm>
            <a:off x="458696" y="1239992"/>
            <a:ext cx="3761323" cy="646331"/>
          </a:xfrm>
          <a:prstGeom prst="rect">
            <a:avLst/>
          </a:prstGeom>
          <a:noFill/>
        </p:spPr>
        <p:txBody>
          <a:bodyPr wrap="square" rtlCol="0">
            <a:spAutoFit/>
          </a:bodyPr>
          <a:lstStyle/>
          <a:p>
            <a:r>
              <a:rPr lang="es-PE" dirty="0">
                <a:latin typeface="Gill Sans MT" panose="020B0502020104020203" pitchFamily="34" charset="0"/>
              </a:rPr>
              <a:t>Luego de la afrenta contra las hordas del mal, el Alma se encuentra en paz: </a:t>
            </a:r>
          </a:p>
        </p:txBody>
      </p:sp>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r="10392" b="41176"/>
          <a:stretch/>
        </p:blipFill>
        <p:spPr>
          <a:xfrm>
            <a:off x="458696" y="2317849"/>
            <a:ext cx="4040022" cy="2652093"/>
          </a:xfrm>
          <a:prstGeom prst="rect">
            <a:avLst/>
          </a:prstGeom>
          <a:ln w="28575">
            <a:solidFill>
              <a:srgbClr val="343246"/>
            </a:solidFill>
          </a:ln>
        </p:spPr>
      </p:pic>
      <p:pic>
        <p:nvPicPr>
          <p:cNvPr id="11" name="Imagen 10"/>
          <p:cNvPicPr>
            <a:picLocks noChangeAspect="1"/>
          </p:cNvPicPr>
          <p:nvPr/>
        </p:nvPicPr>
        <p:blipFill rotWithShape="1">
          <a:blip r:embed="rId5">
            <a:extLst>
              <a:ext uri="{28A0092B-C50C-407E-A947-70E740481C1C}">
                <a14:useLocalDpi xmlns:a14="http://schemas.microsoft.com/office/drawing/2010/main" val="0"/>
              </a:ext>
            </a:extLst>
          </a:blip>
          <a:srcRect b="43922"/>
          <a:stretch/>
        </p:blipFill>
        <p:spPr>
          <a:xfrm>
            <a:off x="5998637" y="3047012"/>
            <a:ext cx="4592156" cy="2575210"/>
          </a:xfrm>
          <a:prstGeom prst="rect">
            <a:avLst/>
          </a:prstGeom>
          <a:ln w="28575">
            <a:solidFill>
              <a:srgbClr val="333145"/>
            </a:solidFill>
          </a:ln>
        </p:spPr>
      </p:pic>
    </p:spTree>
    <p:extLst>
      <p:ext uri="{BB962C8B-B14F-4D97-AF65-F5344CB8AC3E}">
        <p14:creationId xmlns:p14="http://schemas.microsoft.com/office/powerpoint/2010/main" val="1817102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967410AE-7DD2-4B15-A8F7-A0321FA1CBCE}"/>
              </a:ext>
            </a:extLst>
          </p:cNvPr>
          <p:cNvSpPr/>
          <p:nvPr/>
        </p:nvSpPr>
        <p:spPr>
          <a:xfrm>
            <a:off x="0" y="-6685"/>
            <a:ext cx="12192000" cy="6854552"/>
          </a:xfrm>
          <a:prstGeom prst="rect">
            <a:avLst/>
          </a:prstGeom>
          <a:solidFill>
            <a:srgbClr val="34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3" name="Grupo 12">
            <a:extLst>
              <a:ext uri="{FF2B5EF4-FFF2-40B4-BE49-F238E27FC236}">
                <a16:creationId xmlns:a16="http://schemas.microsoft.com/office/drawing/2014/main" id="{8A3E4092-E69E-481E-9909-1F389554E259}"/>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81674A2F-8CD8-438C-A327-7900851C647B}"/>
                </a:ext>
              </a:extLst>
            </p:cNvPr>
            <p:cNvCxnSpPr>
              <a:cxnSpLocks/>
            </p:cNvCxnSpPr>
            <p:nvPr/>
          </p:nvCxnSpPr>
          <p:spPr>
            <a:xfrm>
              <a:off x="11253931" y="6031422"/>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518DB3E6-84E4-4CB7-9AA9-3F310BFF3B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0" name="Imagen 9">
              <a:extLst>
                <a:ext uri="{FF2B5EF4-FFF2-40B4-BE49-F238E27FC236}">
                  <a16:creationId xmlns:a16="http://schemas.microsoft.com/office/drawing/2014/main" id="{A7F633B9-8C5C-418C-8F3B-103D300C5B5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11" name="Título 1">
            <a:extLst>
              <a:ext uri="{FF2B5EF4-FFF2-40B4-BE49-F238E27FC236}">
                <a16:creationId xmlns:a16="http://schemas.microsoft.com/office/drawing/2014/main" id="{008DE3A8-1F8A-4A73-8BD0-DDF677342F35}"/>
              </a:ext>
            </a:extLst>
          </p:cNvPr>
          <p:cNvSpPr txBox="1">
            <a:spLocks/>
          </p:cNvSpPr>
          <p:nvPr/>
        </p:nvSpPr>
        <p:spPr>
          <a:xfrm>
            <a:off x="368120" y="2804387"/>
            <a:ext cx="2912961" cy="90315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dirty="0">
                <a:solidFill>
                  <a:schemeClr val="bg1"/>
                </a:solidFill>
                <a:latin typeface="huamanpoma" panose="02000500000000000000" pitchFamily="2" charset="0"/>
              </a:rPr>
              <a:t>DECREPITUD</a:t>
            </a:r>
          </a:p>
        </p:txBody>
      </p:sp>
      <p:sp>
        <p:nvSpPr>
          <p:cNvPr id="12" name="CuadroTexto 11"/>
          <p:cNvSpPr txBox="1"/>
          <p:nvPr/>
        </p:nvSpPr>
        <p:spPr>
          <a:xfrm>
            <a:off x="7951110" y="198761"/>
            <a:ext cx="1747072" cy="600164"/>
          </a:xfrm>
          <a:prstGeom prst="rect">
            <a:avLst/>
          </a:prstGeom>
          <a:noFill/>
        </p:spPr>
        <p:txBody>
          <a:bodyPr wrap="square" rtlCol="0">
            <a:spAutoFit/>
          </a:bodyPr>
          <a:lstStyle/>
          <a:p>
            <a:r>
              <a:rPr lang="es-PE" sz="1100" dirty="0">
                <a:solidFill>
                  <a:schemeClr val="bg1"/>
                </a:solidFill>
              </a:rPr>
              <a:t>Rembrandt van </a:t>
            </a:r>
            <a:r>
              <a:rPr lang="es-PE" sz="1100" dirty="0" err="1">
                <a:solidFill>
                  <a:schemeClr val="bg1"/>
                </a:solidFill>
              </a:rPr>
              <a:t>Rijn</a:t>
            </a:r>
            <a:r>
              <a:rPr lang="es-PE" sz="1100" dirty="0">
                <a:solidFill>
                  <a:schemeClr val="bg1"/>
                </a:solidFill>
              </a:rPr>
              <a:t>.</a:t>
            </a:r>
          </a:p>
          <a:p>
            <a:r>
              <a:rPr lang="es-PE" sz="1100" i="1" dirty="0">
                <a:solidFill>
                  <a:schemeClr val="bg1"/>
                </a:solidFill>
              </a:rPr>
              <a:t>Retrato de una mujer vieja</a:t>
            </a:r>
            <a:r>
              <a:rPr lang="es-PE" sz="1100" dirty="0">
                <a:solidFill>
                  <a:schemeClr val="bg1"/>
                </a:solidFill>
              </a:rPr>
              <a:t>.</a:t>
            </a:r>
          </a:p>
          <a:p>
            <a:r>
              <a:rPr lang="es-PE" sz="1100" dirty="0">
                <a:solidFill>
                  <a:schemeClr val="bg1"/>
                </a:solidFill>
              </a:rPr>
              <a:t>Museo del </a:t>
            </a:r>
            <a:r>
              <a:rPr lang="es-PE" sz="1100" dirty="0" err="1">
                <a:solidFill>
                  <a:schemeClr val="bg1"/>
                </a:solidFill>
              </a:rPr>
              <a:t>Hermitage</a:t>
            </a:r>
            <a:r>
              <a:rPr lang="es-PE" sz="1100" dirty="0">
                <a:solidFill>
                  <a:schemeClr val="bg1"/>
                </a:solidFill>
              </a:rPr>
              <a:t>.</a:t>
            </a:r>
          </a:p>
        </p:txBody>
      </p:sp>
      <p:pic>
        <p:nvPicPr>
          <p:cNvPr id="16" name="Imagen 15"/>
          <p:cNvPicPr>
            <a:picLocks noChangeAspect="1"/>
          </p:cNvPicPr>
          <p:nvPr/>
        </p:nvPicPr>
        <p:blipFill>
          <a:blip r:embed="rId5"/>
          <a:stretch>
            <a:fillRect/>
          </a:stretch>
        </p:blipFill>
        <p:spPr>
          <a:xfrm>
            <a:off x="5076253" y="1086705"/>
            <a:ext cx="4247511" cy="5242804"/>
          </a:xfrm>
          <a:prstGeom prst="rect">
            <a:avLst/>
          </a:prstGeom>
          <a:ln w="28575">
            <a:solidFill>
              <a:srgbClr val="BE810A"/>
            </a:solidFill>
          </a:ln>
        </p:spPr>
      </p:pic>
    </p:spTree>
    <p:extLst>
      <p:ext uri="{BB962C8B-B14F-4D97-AF65-F5344CB8AC3E}">
        <p14:creationId xmlns:p14="http://schemas.microsoft.com/office/powerpoint/2010/main" val="1604345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10217-1CAB-45FA-818F-FDACD3A2800B}"/>
              </a:ext>
            </a:extLst>
          </p:cNvPr>
          <p:cNvSpPr>
            <a:spLocks noGrp="1"/>
          </p:cNvSpPr>
          <p:nvPr>
            <p:ph type="ctrTitle"/>
          </p:nvPr>
        </p:nvSpPr>
        <p:spPr/>
        <p:txBody>
          <a:bodyPr/>
          <a:lstStyle/>
          <a:p>
            <a:endParaRPr lang="es-PE" dirty="0"/>
          </a:p>
        </p:txBody>
      </p:sp>
      <p:sp>
        <p:nvSpPr>
          <p:cNvPr id="3" name="Subtítulo 2">
            <a:extLst>
              <a:ext uri="{FF2B5EF4-FFF2-40B4-BE49-F238E27FC236}">
                <a16:creationId xmlns:a16="http://schemas.microsoft.com/office/drawing/2014/main" id="{01A57767-3A86-420F-8120-2A05286B0C00}"/>
              </a:ext>
            </a:extLst>
          </p:cNvPr>
          <p:cNvSpPr>
            <a:spLocks noGrp="1"/>
          </p:cNvSpPr>
          <p:nvPr>
            <p:ph type="subTitle" idx="1"/>
          </p:nvPr>
        </p:nvSpPr>
        <p:spPr/>
        <p:txBody>
          <a:bodyPr/>
          <a:lstStyle/>
          <a:p>
            <a:endParaRPr lang="es-PE"/>
          </a:p>
        </p:txBody>
      </p:sp>
      <p:sp>
        <p:nvSpPr>
          <p:cNvPr id="4" name="Rectángulo 3">
            <a:extLst>
              <a:ext uri="{FF2B5EF4-FFF2-40B4-BE49-F238E27FC236}">
                <a16:creationId xmlns:a16="http://schemas.microsoft.com/office/drawing/2014/main" id="{967410AE-7DD2-4B15-A8F7-A0321FA1CBCE}"/>
              </a:ext>
            </a:extLst>
          </p:cNvPr>
          <p:cNvSpPr/>
          <p:nvPr/>
        </p:nvSpPr>
        <p:spPr>
          <a:xfrm>
            <a:off x="0" y="3448"/>
            <a:ext cx="12192000" cy="6854552"/>
          </a:xfrm>
          <a:prstGeom prst="rect">
            <a:avLst/>
          </a:prstGeom>
          <a:solidFill>
            <a:srgbClr val="BE8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3" name="Grupo 12">
            <a:extLst>
              <a:ext uri="{FF2B5EF4-FFF2-40B4-BE49-F238E27FC236}">
                <a16:creationId xmlns:a16="http://schemas.microsoft.com/office/drawing/2014/main" id="{8A3E4092-E69E-481E-9909-1F389554E259}"/>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81674A2F-8CD8-438C-A327-7900851C647B}"/>
                </a:ext>
              </a:extLst>
            </p:cNvPr>
            <p:cNvCxnSpPr>
              <a:cxnSpLocks/>
            </p:cNvCxnSpPr>
            <p:nvPr/>
          </p:nvCxnSpPr>
          <p:spPr>
            <a:xfrm>
              <a:off x="11253931" y="6031422"/>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518DB3E6-84E4-4CB7-9AA9-3F310BFF3B04}"/>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0" name="Imagen 9">
              <a:extLst>
                <a:ext uri="{FF2B5EF4-FFF2-40B4-BE49-F238E27FC236}">
                  <a16:creationId xmlns:a16="http://schemas.microsoft.com/office/drawing/2014/main" id="{A7F633B9-8C5C-418C-8F3B-103D300C5B5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14" name="CuadroTexto 13"/>
          <p:cNvSpPr txBox="1"/>
          <p:nvPr/>
        </p:nvSpPr>
        <p:spPr>
          <a:xfrm>
            <a:off x="6638170" y="1687225"/>
            <a:ext cx="4029829" cy="3477875"/>
          </a:xfrm>
          <a:prstGeom prst="rect">
            <a:avLst/>
          </a:prstGeom>
          <a:noFill/>
        </p:spPr>
        <p:txBody>
          <a:bodyPr wrap="square" rtlCol="0">
            <a:spAutoFit/>
          </a:bodyPr>
          <a:lstStyle/>
          <a:p>
            <a:pPr algn="just"/>
            <a:r>
              <a:rPr lang="es-PE" sz="2000" dirty="0">
                <a:latin typeface="Gill Sans MT" panose="020B0502020104020203" pitchFamily="34" charset="0"/>
              </a:rPr>
              <a:t>Este extenso poema se desarrolla de acuerdo a la división de las siete edades del hombre:</a:t>
            </a:r>
          </a:p>
          <a:p>
            <a:pPr algn="just"/>
            <a:endParaRPr lang="es-PE" sz="2000" dirty="0">
              <a:latin typeface="Gill Sans MT" panose="020B0502020104020203" pitchFamily="34" charset="0"/>
            </a:endParaRPr>
          </a:p>
          <a:p>
            <a:pPr marL="457200" indent="-457200" algn="just">
              <a:buAutoNum type="arabicPeriod"/>
            </a:pPr>
            <a:r>
              <a:rPr lang="es-PE" sz="2000" dirty="0">
                <a:latin typeface="Gill Sans MT" panose="020B0502020104020203" pitchFamily="34" charset="0"/>
              </a:rPr>
              <a:t>Infancia.</a:t>
            </a:r>
          </a:p>
          <a:p>
            <a:pPr marL="457200" indent="-457200" algn="just">
              <a:buAutoNum type="arabicPeriod"/>
            </a:pPr>
            <a:r>
              <a:rPr lang="es-PE" sz="2000" dirty="0">
                <a:latin typeface="Gill Sans MT" panose="020B0502020104020203" pitchFamily="34" charset="0"/>
              </a:rPr>
              <a:t>Puericia.</a:t>
            </a:r>
          </a:p>
          <a:p>
            <a:pPr marL="457200" indent="-457200" algn="just">
              <a:buAutoNum type="arabicPeriod"/>
            </a:pPr>
            <a:r>
              <a:rPr lang="es-PE" sz="2000" dirty="0">
                <a:latin typeface="Gill Sans MT" panose="020B0502020104020203" pitchFamily="34" charset="0"/>
              </a:rPr>
              <a:t>Adolescencia.</a:t>
            </a:r>
          </a:p>
          <a:p>
            <a:pPr marL="457200" indent="-457200" algn="just">
              <a:buAutoNum type="arabicPeriod"/>
            </a:pPr>
            <a:r>
              <a:rPr lang="es-PE" sz="2000" dirty="0">
                <a:latin typeface="Gill Sans MT" panose="020B0502020104020203" pitchFamily="34" charset="0"/>
              </a:rPr>
              <a:t>Juventud.</a:t>
            </a:r>
          </a:p>
          <a:p>
            <a:pPr marL="457200" indent="-457200" algn="just">
              <a:buAutoNum type="arabicPeriod"/>
            </a:pPr>
            <a:r>
              <a:rPr lang="es-PE" sz="2000" dirty="0">
                <a:latin typeface="Gill Sans MT" panose="020B0502020104020203" pitchFamily="34" charset="0"/>
              </a:rPr>
              <a:t>Madurez</a:t>
            </a:r>
          </a:p>
          <a:p>
            <a:pPr marL="457200" indent="-457200" algn="just">
              <a:buAutoNum type="arabicPeriod"/>
            </a:pPr>
            <a:r>
              <a:rPr lang="es-PE" sz="2000" dirty="0">
                <a:latin typeface="Gill Sans MT" panose="020B0502020104020203" pitchFamily="34" charset="0"/>
              </a:rPr>
              <a:t>Senectud.</a:t>
            </a:r>
          </a:p>
          <a:p>
            <a:pPr marL="457200" indent="-457200" algn="just">
              <a:buAutoNum type="arabicPeriod"/>
            </a:pPr>
            <a:r>
              <a:rPr lang="es-PE" sz="2000" dirty="0">
                <a:latin typeface="Gill Sans MT" panose="020B0502020104020203" pitchFamily="34" charset="0"/>
              </a:rPr>
              <a:t>Decrepitud.</a:t>
            </a:r>
          </a:p>
        </p:txBody>
      </p:sp>
      <p:pic>
        <p:nvPicPr>
          <p:cNvPr id="15" name="Imagen 14"/>
          <p:cNvPicPr>
            <a:picLocks noChangeAspect="1"/>
          </p:cNvPicPr>
          <p:nvPr/>
        </p:nvPicPr>
        <p:blipFill>
          <a:blip r:embed="rId4"/>
          <a:stretch>
            <a:fillRect/>
          </a:stretch>
        </p:blipFill>
        <p:spPr>
          <a:xfrm>
            <a:off x="1709404" y="984648"/>
            <a:ext cx="3219363" cy="4883028"/>
          </a:xfrm>
          <a:prstGeom prst="rect">
            <a:avLst/>
          </a:prstGeom>
          <a:ln w="28575">
            <a:solidFill>
              <a:srgbClr val="333145"/>
            </a:solidFill>
          </a:ln>
        </p:spPr>
      </p:pic>
    </p:spTree>
    <p:extLst>
      <p:ext uri="{BB962C8B-B14F-4D97-AF65-F5344CB8AC3E}">
        <p14:creationId xmlns:p14="http://schemas.microsoft.com/office/powerpoint/2010/main" val="3335274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967410AE-7DD2-4B15-A8F7-A0321FA1CBCE}"/>
              </a:ext>
            </a:extLst>
          </p:cNvPr>
          <p:cNvSpPr/>
          <p:nvPr/>
        </p:nvSpPr>
        <p:spPr>
          <a:xfrm>
            <a:off x="0" y="3448"/>
            <a:ext cx="12192000" cy="6854552"/>
          </a:xfrm>
          <a:prstGeom prst="rect">
            <a:avLst/>
          </a:prstGeom>
          <a:solidFill>
            <a:srgbClr val="BE8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5" name="Grupo 14">
            <a:extLst>
              <a:ext uri="{FF2B5EF4-FFF2-40B4-BE49-F238E27FC236}">
                <a16:creationId xmlns:a16="http://schemas.microsoft.com/office/drawing/2014/main" id="{3635CECE-1130-4218-9A2F-0F324CF8F407}"/>
              </a:ext>
            </a:extLst>
          </p:cNvPr>
          <p:cNvGrpSpPr/>
          <p:nvPr/>
        </p:nvGrpSpPr>
        <p:grpSpPr>
          <a:xfrm>
            <a:off x="10001912" y="6031422"/>
            <a:ext cx="1802913" cy="596175"/>
            <a:chOff x="10001912" y="6031422"/>
            <a:chExt cx="1802913" cy="596175"/>
          </a:xfrm>
        </p:grpSpPr>
        <p:cxnSp>
          <p:nvCxnSpPr>
            <p:cNvPr id="9" name="Conector recto 8">
              <a:extLst>
                <a:ext uri="{FF2B5EF4-FFF2-40B4-BE49-F238E27FC236}">
                  <a16:creationId xmlns:a16="http://schemas.microsoft.com/office/drawing/2014/main" id="{5D5A7349-1349-4AA2-BD77-138798C9FA01}"/>
                </a:ext>
              </a:extLst>
            </p:cNvPr>
            <p:cNvCxnSpPr>
              <a:cxnSpLocks/>
            </p:cNvCxnSpPr>
            <p:nvPr/>
          </p:nvCxnSpPr>
          <p:spPr>
            <a:xfrm>
              <a:off x="11253931" y="6031422"/>
              <a:ext cx="0" cy="596175"/>
            </a:xfrm>
            <a:prstGeom prst="line">
              <a:avLst/>
            </a:prstGeom>
            <a:ln>
              <a:solidFill>
                <a:srgbClr val="BE810A"/>
              </a:solidFill>
              <a:prstDash val="dash"/>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5669C41B-ED14-4BB7-AACF-B5281075D3F2}"/>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1" name="Imagen 10">
              <a:extLst>
                <a:ext uri="{FF2B5EF4-FFF2-40B4-BE49-F238E27FC236}">
                  <a16:creationId xmlns:a16="http://schemas.microsoft.com/office/drawing/2014/main" id="{0A862027-B7E8-4D23-88B0-FE5FCA2A45B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7" name="CuadroTexto 6"/>
          <p:cNvSpPr txBox="1"/>
          <p:nvPr/>
        </p:nvSpPr>
        <p:spPr>
          <a:xfrm>
            <a:off x="2447365" y="539840"/>
            <a:ext cx="7297270" cy="1631216"/>
          </a:xfrm>
          <a:prstGeom prst="rect">
            <a:avLst/>
          </a:prstGeom>
          <a:noFill/>
        </p:spPr>
        <p:txBody>
          <a:bodyPr wrap="square" rtlCol="0">
            <a:spAutoFit/>
          </a:bodyPr>
          <a:lstStyle/>
          <a:p>
            <a:pPr algn="just"/>
            <a:r>
              <a:rPr lang="es-PE" sz="2000" dirty="0">
                <a:latin typeface="Gill Sans MT" panose="020B0502020104020203" pitchFamily="34" charset="0"/>
              </a:rPr>
              <a:t>Finalmente, la última edad corresponde a la </a:t>
            </a:r>
            <a:r>
              <a:rPr lang="es-PE" sz="2000" b="1" i="1" dirty="0">
                <a:latin typeface="Gill Sans MT" panose="020B0502020104020203" pitchFamily="34" charset="0"/>
              </a:rPr>
              <a:t>Decrepitud</a:t>
            </a:r>
            <a:r>
              <a:rPr lang="es-PE" sz="2000" dirty="0">
                <a:latin typeface="Gill Sans MT" panose="020B0502020104020203" pitchFamily="34" charset="0"/>
              </a:rPr>
              <a:t> (desde los 69 años hasta la muerte). </a:t>
            </a:r>
          </a:p>
          <a:p>
            <a:pPr algn="just"/>
            <a:endParaRPr lang="es-PE" sz="2000" dirty="0">
              <a:latin typeface="Gill Sans MT" panose="020B0502020104020203" pitchFamily="34" charset="0"/>
            </a:endParaRPr>
          </a:p>
          <a:p>
            <a:pPr algn="just"/>
            <a:r>
              <a:rPr lang="es-PE" dirty="0">
                <a:latin typeface="Gill Sans MT" panose="020B0502020104020203" pitchFamily="34" charset="0"/>
              </a:rPr>
              <a:t>El Alma necesita de la Sabiduría para comprender el gran misterio de la muerte.</a:t>
            </a:r>
          </a:p>
        </p:txBody>
      </p:sp>
      <p:sp>
        <p:nvSpPr>
          <p:cNvPr id="13" name="CuadroTexto 12"/>
          <p:cNvSpPr txBox="1"/>
          <p:nvPr/>
        </p:nvSpPr>
        <p:spPr>
          <a:xfrm>
            <a:off x="3234933" y="2420578"/>
            <a:ext cx="5722133" cy="369332"/>
          </a:xfrm>
          <a:prstGeom prst="rect">
            <a:avLst/>
          </a:prstGeom>
          <a:noFill/>
        </p:spPr>
        <p:txBody>
          <a:bodyPr wrap="square" rtlCol="0">
            <a:spAutoFit/>
          </a:bodyPr>
          <a:lstStyle/>
          <a:p>
            <a:pPr algn="just"/>
            <a:r>
              <a:rPr lang="es-PE" dirty="0"/>
              <a:t>La Sabiduría la guía hacia el encuentro final con su Creador: </a:t>
            </a: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9697" y="3039432"/>
            <a:ext cx="3592604" cy="3592604"/>
          </a:xfrm>
          <a:prstGeom prst="rect">
            <a:avLst/>
          </a:prstGeom>
          <a:ln w="28575">
            <a:solidFill>
              <a:srgbClr val="343246"/>
            </a:solidFill>
          </a:ln>
        </p:spPr>
      </p:pic>
    </p:spTree>
    <p:extLst>
      <p:ext uri="{BB962C8B-B14F-4D97-AF65-F5344CB8AC3E}">
        <p14:creationId xmlns:p14="http://schemas.microsoft.com/office/powerpoint/2010/main" val="3660869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967410AE-7DD2-4B15-A8F7-A0321FA1CBCE}"/>
              </a:ext>
            </a:extLst>
          </p:cNvPr>
          <p:cNvSpPr/>
          <p:nvPr/>
        </p:nvSpPr>
        <p:spPr>
          <a:xfrm>
            <a:off x="0" y="-6685"/>
            <a:ext cx="12192000" cy="6854552"/>
          </a:xfrm>
          <a:prstGeom prst="rect">
            <a:avLst/>
          </a:prstGeom>
          <a:solidFill>
            <a:srgbClr val="34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3" name="Grupo 12">
            <a:extLst>
              <a:ext uri="{FF2B5EF4-FFF2-40B4-BE49-F238E27FC236}">
                <a16:creationId xmlns:a16="http://schemas.microsoft.com/office/drawing/2014/main" id="{8A3E4092-E69E-481E-9909-1F389554E259}"/>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81674A2F-8CD8-438C-A327-7900851C647B}"/>
                </a:ext>
              </a:extLst>
            </p:cNvPr>
            <p:cNvCxnSpPr>
              <a:cxnSpLocks/>
            </p:cNvCxnSpPr>
            <p:nvPr/>
          </p:nvCxnSpPr>
          <p:spPr>
            <a:xfrm>
              <a:off x="11253931" y="6031422"/>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518DB3E6-84E4-4CB7-9AA9-3F310BFF3B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0" name="Imagen 9">
              <a:extLst>
                <a:ext uri="{FF2B5EF4-FFF2-40B4-BE49-F238E27FC236}">
                  <a16:creationId xmlns:a16="http://schemas.microsoft.com/office/drawing/2014/main" id="{A7F633B9-8C5C-418C-8F3B-103D300C5B5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15" name="Título 1">
            <a:extLst>
              <a:ext uri="{FF2B5EF4-FFF2-40B4-BE49-F238E27FC236}">
                <a16:creationId xmlns:a16="http://schemas.microsoft.com/office/drawing/2014/main" id="{3C3F5640-7086-44C5-949E-8841C28BA0AB}"/>
              </a:ext>
            </a:extLst>
          </p:cNvPr>
          <p:cNvSpPr txBox="1">
            <a:spLocks/>
          </p:cNvSpPr>
          <p:nvPr/>
        </p:nvSpPr>
        <p:spPr>
          <a:xfrm>
            <a:off x="2017304" y="5027145"/>
            <a:ext cx="1743494" cy="791659"/>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dirty="0" smtClean="0">
                <a:solidFill>
                  <a:schemeClr val="bg1"/>
                </a:solidFill>
                <a:latin typeface="huamanpoma" panose="02000500000000000000" pitchFamily="2" charset="0"/>
              </a:rPr>
              <a:t>PARA SABER MÁS INGRESA A NUESTRA BIBLIOTECA </a:t>
            </a:r>
            <a:r>
              <a:rPr lang="es-PE" dirty="0" smtClean="0">
                <a:solidFill>
                  <a:schemeClr val="bg1"/>
                </a:solidFill>
                <a:latin typeface="huamanpoma" panose="02000500000000000000" pitchFamily="2" charset="0"/>
              </a:rPr>
              <a:t>INDIANA</a:t>
            </a:r>
          </a:p>
          <a:p>
            <a:r>
              <a:rPr lang="es-PE" dirty="0">
                <a:solidFill>
                  <a:schemeClr val="bg1"/>
                </a:solidFill>
                <a:latin typeface="huamanpoma" panose="02000500000000000000" pitchFamily="2" charset="0"/>
                <a:hlinkClick r:id="rId5"/>
              </a:rPr>
              <a:t>https://</a:t>
            </a:r>
            <a:r>
              <a:rPr lang="es-PE" dirty="0" smtClean="0">
                <a:solidFill>
                  <a:schemeClr val="bg1"/>
                </a:solidFill>
                <a:latin typeface="huamanpoma" panose="02000500000000000000" pitchFamily="2" charset="0"/>
                <a:hlinkClick r:id="rId5"/>
              </a:rPr>
              <a:t>bit.ly/2ODvyg6</a:t>
            </a:r>
            <a:endParaRPr lang="es-PE" dirty="0" smtClean="0">
              <a:solidFill>
                <a:schemeClr val="bg1"/>
              </a:solidFill>
              <a:latin typeface="huamanpoma" panose="02000500000000000000" pitchFamily="2" charset="0"/>
            </a:endParaRPr>
          </a:p>
        </p:txBody>
      </p:sp>
      <p:cxnSp>
        <p:nvCxnSpPr>
          <p:cNvPr id="17" name="Conector angular 16"/>
          <p:cNvCxnSpPr/>
          <p:nvPr/>
        </p:nvCxnSpPr>
        <p:spPr>
          <a:xfrm rot="10800000" flipV="1">
            <a:off x="3668480" y="4581151"/>
            <a:ext cx="957072" cy="891988"/>
          </a:xfrm>
          <a:prstGeom prst="bentConnector3">
            <a:avLst/>
          </a:prstGeom>
          <a:ln>
            <a:solidFill>
              <a:srgbClr val="BE810A"/>
            </a:solidFill>
            <a:headEnd type="triangle"/>
            <a:tailEnd type="triangle"/>
          </a:ln>
        </p:spPr>
        <p:style>
          <a:lnRef idx="1">
            <a:schemeClr val="accent4"/>
          </a:lnRef>
          <a:fillRef idx="0">
            <a:schemeClr val="accent4"/>
          </a:fillRef>
          <a:effectRef idx="0">
            <a:schemeClr val="accent4"/>
          </a:effectRef>
          <a:fontRef idx="minor">
            <a:schemeClr val="tx1"/>
          </a:fontRef>
        </p:style>
      </p:cxnSp>
      <p:pic>
        <p:nvPicPr>
          <p:cNvPr id="18" name="Imagen 17"/>
          <p:cNvPicPr>
            <a:picLocks noChangeAspect="1"/>
          </p:cNvPicPr>
          <p:nvPr/>
        </p:nvPicPr>
        <p:blipFill>
          <a:blip r:embed="rId6"/>
          <a:stretch>
            <a:fillRect/>
          </a:stretch>
        </p:blipFill>
        <p:spPr>
          <a:xfrm>
            <a:off x="4721103" y="972118"/>
            <a:ext cx="2540309" cy="4055027"/>
          </a:xfrm>
          <a:prstGeom prst="rect">
            <a:avLst/>
          </a:prstGeom>
          <a:ln w="28575">
            <a:solidFill>
              <a:srgbClr val="BE810A"/>
            </a:solidFill>
          </a:ln>
        </p:spPr>
      </p:pic>
    </p:spTree>
    <p:extLst>
      <p:ext uri="{BB962C8B-B14F-4D97-AF65-F5344CB8AC3E}">
        <p14:creationId xmlns:p14="http://schemas.microsoft.com/office/powerpoint/2010/main" val="383620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967410AE-7DD2-4B15-A8F7-A0321FA1CBCE}"/>
              </a:ext>
            </a:extLst>
          </p:cNvPr>
          <p:cNvSpPr/>
          <p:nvPr/>
        </p:nvSpPr>
        <p:spPr>
          <a:xfrm>
            <a:off x="0" y="2280"/>
            <a:ext cx="12192000" cy="6854552"/>
          </a:xfrm>
          <a:prstGeom prst="rect">
            <a:avLst/>
          </a:prstGeom>
          <a:solidFill>
            <a:srgbClr val="34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3" name="Grupo 12">
            <a:extLst>
              <a:ext uri="{FF2B5EF4-FFF2-40B4-BE49-F238E27FC236}">
                <a16:creationId xmlns:a16="http://schemas.microsoft.com/office/drawing/2014/main" id="{8A3E4092-E69E-481E-9909-1F389554E259}"/>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81674A2F-8CD8-438C-A327-7900851C647B}"/>
                </a:ext>
              </a:extLst>
            </p:cNvPr>
            <p:cNvCxnSpPr>
              <a:cxnSpLocks/>
            </p:cNvCxnSpPr>
            <p:nvPr/>
          </p:nvCxnSpPr>
          <p:spPr>
            <a:xfrm>
              <a:off x="11253931" y="6031422"/>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518DB3E6-84E4-4CB7-9AA9-3F310BFF3B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0" name="Imagen 9">
              <a:extLst>
                <a:ext uri="{FF2B5EF4-FFF2-40B4-BE49-F238E27FC236}">
                  <a16:creationId xmlns:a16="http://schemas.microsoft.com/office/drawing/2014/main" id="{A7F633B9-8C5C-418C-8F3B-103D300C5B5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11" name="Título 1">
            <a:extLst>
              <a:ext uri="{FF2B5EF4-FFF2-40B4-BE49-F238E27FC236}">
                <a16:creationId xmlns:a16="http://schemas.microsoft.com/office/drawing/2014/main" id="{008DE3A8-1F8A-4A73-8BD0-DDF677342F35}"/>
              </a:ext>
            </a:extLst>
          </p:cNvPr>
          <p:cNvSpPr txBox="1">
            <a:spLocks/>
          </p:cNvSpPr>
          <p:nvPr/>
        </p:nvSpPr>
        <p:spPr>
          <a:xfrm>
            <a:off x="368121" y="2804387"/>
            <a:ext cx="2473692" cy="90315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dirty="0">
                <a:solidFill>
                  <a:schemeClr val="bg1"/>
                </a:solidFill>
                <a:latin typeface="huamanpoma" panose="02000500000000000000" pitchFamily="2" charset="0"/>
              </a:rPr>
              <a:t>INFANCIA</a:t>
            </a:r>
          </a:p>
        </p:txBody>
      </p:sp>
      <p:sp>
        <p:nvSpPr>
          <p:cNvPr id="12" name="CuadroTexto 11"/>
          <p:cNvSpPr txBox="1"/>
          <p:nvPr/>
        </p:nvSpPr>
        <p:spPr>
          <a:xfrm>
            <a:off x="7745506" y="162902"/>
            <a:ext cx="1873624" cy="553998"/>
          </a:xfrm>
          <a:prstGeom prst="rect">
            <a:avLst/>
          </a:prstGeom>
          <a:noFill/>
        </p:spPr>
        <p:txBody>
          <a:bodyPr wrap="square" rtlCol="0">
            <a:spAutoFit/>
          </a:bodyPr>
          <a:lstStyle/>
          <a:p>
            <a:r>
              <a:rPr lang="es-PE" sz="1000" dirty="0">
                <a:solidFill>
                  <a:schemeClr val="bg1"/>
                </a:solidFill>
              </a:rPr>
              <a:t>John </a:t>
            </a:r>
            <a:r>
              <a:rPr lang="es-PE" sz="1000" dirty="0" err="1">
                <a:solidFill>
                  <a:schemeClr val="bg1"/>
                </a:solidFill>
              </a:rPr>
              <a:t>Hoppner</a:t>
            </a:r>
            <a:r>
              <a:rPr lang="es-PE" sz="1000" dirty="0">
                <a:solidFill>
                  <a:schemeClr val="bg1"/>
                </a:solidFill>
              </a:rPr>
              <a:t>.</a:t>
            </a:r>
          </a:p>
          <a:p>
            <a:r>
              <a:rPr lang="es-PE" sz="1000" i="1" dirty="0" err="1">
                <a:solidFill>
                  <a:schemeClr val="bg1"/>
                </a:solidFill>
              </a:rPr>
              <a:t>The</a:t>
            </a:r>
            <a:r>
              <a:rPr lang="es-PE" sz="1000" i="1" dirty="0">
                <a:solidFill>
                  <a:schemeClr val="bg1"/>
                </a:solidFill>
              </a:rPr>
              <a:t> </a:t>
            </a:r>
            <a:r>
              <a:rPr lang="es-PE" sz="1000" i="1" dirty="0" err="1">
                <a:solidFill>
                  <a:schemeClr val="bg1"/>
                </a:solidFill>
              </a:rPr>
              <a:t>Sackville</a:t>
            </a:r>
            <a:r>
              <a:rPr lang="es-PE" sz="1000" i="1" dirty="0">
                <a:solidFill>
                  <a:schemeClr val="bg1"/>
                </a:solidFill>
              </a:rPr>
              <a:t> </a:t>
            </a:r>
            <a:r>
              <a:rPr lang="es-PE" sz="1000" i="1" dirty="0" err="1">
                <a:solidFill>
                  <a:schemeClr val="bg1"/>
                </a:solidFill>
              </a:rPr>
              <a:t>Children</a:t>
            </a:r>
            <a:r>
              <a:rPr lang="es-PE" sz="1000" dirty="0">
                <a:solidFill>
                  <a:schemeClr val="bg1"/>
                </a:solidFill>
              </a:rPr>
              <a:t>, 1796.</a:t>
            </a:r>
          </a:p>
          <a:p>
            <a:r>
              <a:rPr lang="es-PE" sz="1000" dirty="0" err="1">
                <a:solidFill>
                  <a:schemeClr val="bg1"/>
                </a:solidFill>
              </a:rPr>
              <a:t>Metropolitan</a:t>
            </a:r>
            <a:r>
              <a:rPr lang="es-PE" sz="1000" dirty="0">
                <a:solidFill>
                  <a:schemeClr val="bg1"/>
                </a:solidFill>
              </a:rPr>
              <a:t> </a:t>
            </a:r>
            <a:r>
              <a:rPr lang="es-PE" sz="1000" dirty="0" err="1">
                <a:solidFill>
                  <a:schemeClr val="bg1"/>
                </a:solidFill>
              </a:rPr>
              <a:t>Museum</a:t>
            </a:r>
            <a:r>
              <a:rPr lang="es-PE" sz="1000" dirty="0">
                <a:solidFill>
                  <a:schemeClr val="bg1"/>
                </a:solidFill>
              </a:rPr>
              <a:t> of Art.</a:t>
            </a:r>
          </a:p>
        </p:txBody>
      </p:sp>
      <p:pic>
        <p:nvPicPr>
          <p:cNvPr id="2" name="Imagen 1"/>
          <p:cNvPicPr>
            <a:picLocks noChangeAspect="1"/>
          </p:cNvPicPr>
          <p:nvPr/>
        </p:nvPicPr>
        <p:blipFill rotWithShape="1">
          <a:blip r:embed="rId5" cstate="hqprint">
            <a:extLst>
              <a:ext uri="{28A0092B-C50C-407E-A947-70E740481C1C}">
                <a14:useLocalDpi xmlns:a14="http://schemas.microsoft.com/office/drawing/2010/main" val="0"/>
              </a:ext>
            </a:extLst>
          </a:blip>
          <a:srcRect l="1139" t="1019" r="1677" b="980"/>
          <a:stretch/>
        </p:blipFill>
        <p:spPr>
          <a:xfrm>
            <a:off x="5087059" y="922347"/>
            <a:ext cx="4240307" cy="5271247"/>
          </a:xfrm>
          <a:prstGeom prst="rect">
            <a:avLst/>
          </a:prstGeom>
          <a:ln w="28575">
            <a:solidFill>
              <a:srgbClr val="BE810A"/>
            </a:solidFill>
          </a:ln>
        </p:spPr>
      </p:pic>
    </p:spTree>
    <p:extLst>
      <p:ext uri="{BB962C8B-B14F-4D97-AF65-F5344CB8AC3E}">
        <p14:creationId xmlns:p14="http://schemas.microsoft.com/office/powerpoint/2010/main" val="1461090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10217-1CAB-45FA-818F-FDACD3A2800B}"/>
              </a:ext>
            </a:extLst>
          </p:cNvPr>
          <p:cNvSpPr>
            <a:spLocks noGrp="1"/>
          </p:cNvSpPr>
          <p:nvPr>
            <p:ph type="ctrTitle"/>
          </p:nvPr>
        </p:nvSpPr>
        <p:spPr/>
        <p:txBody>
          <a:bodyPr/>
          <a:lstStyle/>
          <a:p>
            <a:endParaRPr lang="es-PE" dirty="0"/>
          </a:p>
        </p:txBody>
      </p:sp>
      <p:sp>
        <p:nvSpPr>
          <p:cNvPr id="3" name="Subtítulo 2">
            <a:extLst>
              <a:ext uri="{FF2B5EF4-FFF2-40B4-BE49-F238E27FC236}">
                <a16:creationId xmlns:a16="http://schemas.microsoft.com/office/drawing/2014/main" id="{01A57767-3A86-420F-8120-2A05286B0C00}"/>
              </a:ext>
            </a:extLst>
          </p:cNvPr>
          <p:cNvSpPr>
            <a:spLocks noGrp="1"/>
          </p:cNvSpPr>
          <p:nvPr>
            <p:ph type="subTitle" idx="1"/>
          </p:nvPr>
        </p:nvSpPr>
        <p:spPr/>
        <p:txBody>
          <a:bodyPr/>
          <a:lstStyle/>
          <a:p>
            <a:endParaRPr lang="es-PE"/>
          </a:p>
        </p:txBody>
      </p:sp>
      <p:sp>
        <p:nvSpPr>
          <p:cNvPr id="4" name="Rectángulo 3">
            <a:extLst>
              <a:ext uri="{FF2B5EF4-FFF2-40B4-BE49-F238E27FC236}">
                <a16:creationId xmlns:a16="http://schemas.microsoft.com/office/drawing/2014/main" id="{967410AE-7DD2-4B15-A8F7-A0321FA1CBCE}"/>
              </a:ext>
            </a:extLst>
          </p:cNvPr>
          <p:cNvSpPr/>
          <p:nvPr/>
        </p:nvSpPr>
        <p:spPr>
          <a:xfrm>
            <a:off x="0" y="3448"/>
            <a:ext cx="12192000" cy="6854552"/>
          </a:xfrm>
          <a:prstGeom prst="rect">
            <a:avLst/>
          </a:prstGeom>
          <a:solidFill>
            <a:srgbClr val="BE8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3" name="Grupo 12">
            <a:extLst>
              <a:ext uri="{FF2B5EF4-FFF2-40B4-BE49-F238E27FC236}">
                <a16:creationId xmlns:a16="http://schemas.microsoft.com/office/drawing/2014/main" id="{8A3E4092-E69E-481E-9909-1F389554E259}"/>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81674A2F-8CD8-438C-A327-7900851C647B}"/>
                </a:ext>
              </a:extLst>
            </p:cNvPr>
            <p:cNvCxnSpPr>
              <a:cxnSpLocks/>
            </p:cNvCxnSpPr>
            <p:nvPr/>
          </p:nvCxnSpPr>
          <p:spPr>
            <a:xfrm>
              <a:off x="11253931" y="6031422"/>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518DB3E6-84E4-4CB7-9AA9-3F310BFF3B04}"/>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0" name="Imagen 9">
              <a:extLst>
                <a:ext uri="{FF2B5EF4-FFF2-40B4-BE49-F238E27FC236}">
                  <a16:creationId xmlns:a16="http://schemas.microsoft.com/office/drawing/2014/main" id="{A7F633B9-8C5C-418C-8F3B-103D300C5B5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14" name="CuadroTexto 13"/>
          <p:cNvSpPr txBox="1"/>
          <p:nvPr/>
        </p:nvSpPr>
        <p:spPr>
          <a:xfrm>
            <a:off x="1869016" y="537078"/>
            <a:ext cx="8453968" cy="1015663"/>
          </a:xfrm>
          <a:prstGeom prst="rect">
            <a:avLst/>
          </a:prstGeom>
          <a:noFill/>
        </p:spPr>
        <p:txBody>
          <a:bodyPr wrap="square" rtlCol="0">
            <a:spAutoFit/>
          </a:bodyPr>
          <a:lstStyle/>
          <a:p>
            <a:pPr algn="just"/>
            <a:r>
              <a:rPr lang="es-PE" sz="2000" dirty="0">
                <a:latin typeface="Gill Sans MT" panose="020B0502020104020203" pitchFamily="34" charset="0"/>
              </a:rPr>
              <a:t>La primera edad corresponde a la </a:t>
            </a:r>
            <a:r>
              <a:rPr lang="es-PE" sz="2000" b="1" i="1" dirty="0">
                <a:latin typeface="Gill Sans MT" panose="020B0502020104020203" pitchFamily="34" charset="0"/>
              </a:rPr>
              <a:t>Infancia</a:t>
            </a:r>
            <a:r>
              <a:rPr lang="es-PE" sz="2000" dirty="0">
                <a:latin typeface="Gill Sans MT" panose="020B0502020104020203" pitchFamily="34" charset="0"/>
              </a:rPr>
              <a:t> (desde el nacimiento a los siete años de edad) que rememora al lugar seguro, al espacio primigenio de la aventura de la vida que es un “mar tan inconstante do apenas se navega con bonanza”. </a:t>
            </a:r>
          </a:p>
        </p:txBody>
      </p:sp>
      <p:sp>
        <p:nvSpPr>
          <p:cNvPr id="19" name="CuadroTexto 18"/>
          <p:cNvSpPr txBox="1"/>
          <p:nvPr/>
        </p:nvSpPr>
        <p:spPr>
          <a:xfrm>
            <a:off x="5651054" y="2746394"/>
            <a:ext cx="6329585" cy="369332"/>
          </a:xfrm>
          <a:prstGeom prst="rect">
            <a:avLst/>
          </a:prstGeom>
          <a:noFill/>
        </p:spPr>
        <p:txBody>
          <a:bodyPr wrap="square" rtlCol="0">
            <a:spAutoFit/>
          </a:bodyPr>
          <a:lstStyle/>
          <a:p>
            <a:pPr algn="just"/>
            <a:r>
              <a:rPr lang="es-PE" dirty="0">
                <a:latin typeface="Gill Sans MT" panose="020B0502020104020203" pitchFamily="34" charset="0"/>
              </a:rPr>
              <a:t>Asimismo, es el momento de la paz, de la tranquilidad y la alegría: </a:t>
            </a:r>
          </a:p>
        </p:txBody>
      </p:sp>
      <p:sp>
        <p:nvSpPr>
          <p:cNvPr id="20" name="CuadroTexto 19"/>
          <p:cNvSpPr txBox="1"/>
          <p:nvPr/>
        </p:nvSpPr>
        <p:spPr>
          <a:xfrm>
            <a:off x="457304" y="2138026"/>
            <a:ext cx="4371403" cy="369332"/>
          </a:xfrm>
          <a:prstGeom prst="rect">
            <a:avLst/>
          </a:prstGeom>
          <a:noFill/>
        </p:spPr>
        <p:txBody>
          <a:bodyPr wrap="square" rtlCol="0">
            <a:spAutoFit/>
          </a:bodyPr>
          <a:lstStyle/>
          <a:p>
            <a:pPr algn="just"/>
            <a:r>
              <a:rPr lang="es-PE" dirty="0">
                <a:latin typeface="Gill Sans MT" panose="020B0502020104020203" pitchFamily="34" charset="0"/>
              </a:rPr>
              <a:t>Además, es el momento limpio y sin malicia:</a:t>
            </a:r>
          </a:p>
        </p:txBody>
      </p:sp>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8692" t="25752" r="8692" b="12418"/>
          <a:stretch/>
        </p:blipFill>
        <p:spPr>
          <a:xfrm>
            <a:off x="898009" y="2746394"/>
            <a:ext cx="3489991" cy="2611971"/>
          </a:xfrm>
          <a:prstGeom prst="rect">
            <a:avLst/>
          </a:prstGeom>
          <a:ln w="28575">
            <a:solidFill>
              <a:srgbClr val="343246"/>
            </a:solidFill>
          </a:ln>
        </p:spPr>
      </p:pic>
      <p:pic>
        <p:nvPicPr>
          <p:cNvPr id="11" name="Imagen 10"/>
          <p:cNvPicPr>
            <a:picLocks noChangeAspect="1"/>
          </p:cNvPicPr>
          <p:nvPr/>
        </p:nvPicPr>
        <p:blipFill rotWithShape="1">
          <a:blip r:embed="rId5">
            <a:extLst>
              <a:ext uri="{28A0092B-C50C-407E-A947-70E740481C1C}">
                <a14:useLocalDpi xmlns:a14="http://schemas.microsoft.com/office/drawing/2010/main" val="0"/>
              </a:ext>
            </a:extLst>
          </a:blip>
          <a:srcRect l="12091" t="26013" r="11569" b="13464"/>
          <a:stretch/>
        </p:blipFill>
        <p:spPr>
          <a:xfrm>
            <a:off x="7189779" y="3339719"/>
            <a:ext cx="3252133" cy="2578317"/>
          </a:xfrm>
          <a:prstGeom prst="rect">
            <a:avLst/>
          </a:prstGeom>
          <a:ln w="28575">
            <a:solidFill>
              <a:srgbClr val="343246"/>
            </a:solidFill>
          </a:ln>
        </p:spPr>
      </p:pic>
    </p:spTree>
    <p:extLst>
      <p:ext uri="{BB962C8B-B14F-4D97-AF65-F5344CB8AC3E}">
        <p14:creationId xmlns:p14="http://schemas.microsoft.com/office/powerpoint/2010/main" val="146220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10217-1CAB-45FA-818F-FDACD3A2800B}"/>
              </a:ext>
            </a:extLst>
          </p:cNvPr>
          <p:cNvSpPr>
            <a:spLocks noGrp="1"/>
          </p:cNvSpPr>
          <p:nvPr>
            <p:ph type="ctrTitle"/>
          </p:nvPr>
        </p:nvSpPr>
        <p:spPr/>
        <p:txBody>
          <a:bodyPr/>
          <a:lstStyle/>
          <a:p>
            <a:endParaRPr lang="es-PE" dirty="0"/>
          </a:p>
        </p:txBody>
      </p:sp>
      <p:sp>
        <p:nvSpPr>
          <p:cNvPr id="3" name="Subtítulo 2">
            <a:extLst>
              <a:ext uri="{FF2B5EF4-FFF2-40B4-BE49-F238E27FC236}">
                <a16:creationId xmlns:a16="http://schemas.microsoft.com/office/drawing/2014/main" id="{01A57767-3A86-420F-8120-2A05286B0C00}"/>
              </a:ext>
            </a:extLst>
          </p:cNvPr>
          <p:cNvSpPr>
            <a:spLocks noGrp="1"/>
          </p:cNvSpPr>
          <p:nvPr>
            <p:ph type="subTitle" idx="1"/>
          </p:nvPr>
        </p:nvSpPr>
        <p:spPr/>
        <p:txBody>
          <a:bodyPr/>
          <a:lstStyle/>
          <a:p>
            <a:endParaRPr lang="es-PE"/>
          </a:p>
        </p:txBody>
      </p:sp>
      <p:sp>
        <p:nvSpPr>
          <p:cNvPr id="4" name="Rectángulo 3">
            <a:extLst>
              <a:ext uri="{FF2B5EF4-FFF2-40B4-BE49-F238E27FC236}">
                <a16:creationId xmlns:a16="http://schemas.microsoft.com/office/drawing/2014/main" id="{967410AE-7DD2-4B15-A8F7-A0321FA1CBCE}"/>
              </a:ext>
            </a:extLst>
          </p:cNvPr>
          <p:cNvSpPr/>
          <p:nvPr/>
        </p:nvSpPr>
        <p:spPr>
          <a:xfrm>
            <a:off x="0" y="2280"/>
            <a:ext cx="12192000" cy="6854552"/>
          </a:xfrm>
          <a:prstGeom prst="rect">
            <a:avLst/>
          </a:prstGeom>
          <a:solidFill>
            <a:srgbClr val="34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5" name="Grupo 14">
            <a:extLst>
              <a:ext uri="{FF2B5EF4-FFF2-40B4-BE49-F238E27FC236}">
                <a16:creationId xmlns:a16="http://schemas.microsoft.com/office/drawing/2014/main" id="{3635CECE-1130-4218-9A2F-0F324CF8F407}"/>
              </a:ext>
            </a:extLst>
          </p:cNvPr>
          <p:cNvGrpSpPr/>
          <p:nvPr/>
        </p:nvGrpSpPr>
        <p:grpSpPr>
          <a:xfrm>
            <a:off x="10001912" y="6031422"/>
            <a:ext cx="1802913" cy="596175"/>
            <a:chOff x="10001912" y="6031422"/>
            <a:chExt cx="1802913" cy="596175"/>
          </a:xfrm>
        </p:grpSpPr>
        <p:cxnSp>
          <p:nvCxnSpPr>
            <p:cNvPr id="9" name="Conector recto 8">
              <a:extLst>
                <a:ext uri="{FF2B5EF4-FFF2-40B4-BE49-F238E27FC236}">
                  <a16:creationId xmlns:a16="http://schemas.microsoft.com/office/drawing/2014/main" id="{5D5A7349-1349-4AA2-BD77-138798C9FA01}"/>
                </a:ext>
              </a:extLst>
            </p:cNvPr>
            <p:cNvCxnSpPr>
              <a:cxnSpLocks/>
            </p:cNvCxnSpPr>
            <p:nvPr/>
          </p:nvCxnSpPr>
          <p:spPr>
            <a:xfrm>
              <a:off x="11253931" y="6031422"/>
              <a:ext cx="0" cy="596175"/>
            </a:xfrm>
            <a:prstGeom prst="line">
              <a:avLst/>
            </a:prstGeom>
            <a:ln>
              <a:solidFill>
                <a:srgbClr val="BE810A"/>
              </a:solidFill>
              <a:prstDash val="dash"/>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5669C41B-ED14-4BB7-AACF-B5281075D3F2}"/>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1" name="Imagen 10">
              <a:extLst>
                <a:ext uri="{FF2B5EF4-FFF2-40B4-BE49-F238E27FC236}">
                  <a16:creationId xmlns:a16="http://schemas.microsoft.com/office/drawing/2014/main" id="{0A862027-B7E8-4D23-88B0-FE5FCA2A45B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pic>
        <p:nvPicPr>
          <p:cNvPr id="6" name="Imagen 5"/>
          <p:cNvPicPr>
            <a:picLocks noChangeAspect="1"/>
          </p:cNvPicPr>
          <p:nvPr/>
        </p:nvPicPr>
        <p:blipFill>
          <a:blip r:embed="rId4"/>
          <a:stretch>
            <a:fillRect/>
          </a:stretch>
        </p:blipFill>
        <p:spPr>
          <a:xfrm>
            <a:off x="745424" y="1177125"/>
            <a:ext cx="3601314" cy="4415211"/>
          </a:xfrm>
          <a:prstGeom prst="rect">
            <a:avLst/>
          </a:prstGeom>
          <a:ln w="28575">
            <a:solidFill>
              <a:srgbClr val="BE810A"/>
            </a:solidFill>
          </a:ln>
        </p:spPr>
      </p:pic>
      <p:sp>
        <p:nvSpPr>
          <p:cNvPr id="8" name="CuadroTexto 7"/>
          <p:cNvSpPr txBox="1"/>
          <p:nvPr/>
        </p:nvSpPr>
        <p:spPr>
          <a:xfrm>
            <a:off x="1645013" y="5687984"/>
            <a:ext cx="1802136" cy="246221"/>
          </a:xfrm>
          <a:prstGeom prst="rect">
            <a:avLst/>
          </a:prstGeom>
          <a:noFill/>
        </p:spPr>
        <p:txBody>
          <a:bodyPr wrap="square" rtlCol="0">
            <a:spAutoFit/>
          </a:bodyPr>
          <a:lstStyle/>
          <a:p>
            <a:pPr fontAlgn="base"/>
            <a:r>
              <a:rPr lang="es-PE" sz="1000" i="1" dirty="0">
                <a:solidFill>
                  <a:schemeClr val="bg1"/>
                </a:solidFill>
              </a:rPr>
              <a:t>Infancia</a:t>
            </a:r>
            <a:r>
              <a:rPr lang="es-PE" sz="1000" dirty="0">
                <a:solidFill>
                  <a:schemeClr val="bg1"/>
                </a:solidFill>
              </a:rPr>
              <a:t> de Louis </a:t>
            </a:r>
            <a:r>
              <a:rPr lang="es-PE" sz="1000" dirty="0" err="1">
                <a:solidFill>
                  <a:schemeClr val="bg1"/>
                </a:solidFill>
              </a:rPr>
              <a:t>Leopold</a:t>
            </a:r>
            <a:r>
              <a:rPr lang="es-PE" sz="1000" dirty="0">
                <a:solidFill>
                  <a:schemeClr val="bg1"/>
                </a:solidFill>
              </a:rPr>
              <a:t> </a:t>
            </a:r>
            <a:r>
              <a:rPr lang="es-PE" sz="1000" dirty="0" err="1">
                <a:solidFill>
                  <a:schemeClr val="bg1"/>
                </a:solidFill>
              </a:rPr>
              <a:t>Boilly</a:t>
            </a:r>
            <a:endParaRPr lang="es-PE" sz="1000" dirty="0">
              <a:solidFill>
                <a:schemeClr val="bg1"/>
              </a:solidFill>
            </a:endParaRPr>
          </a:p>
        </p:txBody>
      </p:sp>
      <p:sp>
        <p:nvSpPr>
          <p:cNvPr id="12" name="CuadroTexto 11"/>
          <p:cNvSpPr txBox="1"/>
          <p:nvPr/>
        </p:nvSpPr>
        <p:spPr>
          <a:xfrm>
            <a:off x="4878560" y="355243"/>
            <a:ext cx="4742329" cy="369332"/>
          </a:xfrm>
          <a:prstGeom prst="rect">
            <a:avLst/>
          </a:prstGeom>
          <a:noFill/>
        </p:spPr>
        <p:txBody>
          <a:bodyPr wrap="square" rtlCol="0">
            <a:spAutoFit/>
          </a:bodyPr>
          <a:lstStyle/>
          <a:p>
            <a:pPr algn="just"/>
            <a:r>
              <a:rPr lang="es-PE" dirty="0">
                <a:solidFill>
                  <a:schemeClr val="bg1"/>
                </a:solidFill>
                <a:latin typeface="Gill Sans MT" panose="020B0502020104020203" pitchFamily="34" charset="0"/>
              </a:rPr>
              <a:t>También es la edad de la inocencia y esperanza: </a:t>
            </a:r>
          </a:p>
        </p:txBody>
      </p:sp>
      <p:sp>
        <p:nvSpPr>
          <p:cNvPr id="13" name="CuadroTexto 12"/>
          <p:cNvSpPr txBox="1"/>
          <p:nvPr/>
        </p:nvSpPr>
        <p:spPr>
          <a:xfrm>
            <a:off x="4878560" y="3429556"/>
            <a:ext cx="4227040" cy="369332"/>
          </a:xfrm>
          <a:prstGeom prst="rect">
            <a:avLst/>
          </a:prstGeom>
          <a:noFill/>
        </p:spPr>
        <p:txBody>
          <a:bodyPr wrap="square" rtlCol="0">
            <a:spAutoFit/>
          </a:bodyPr>
          <a:lstStyle/>
          <a:p>
            <a:pPr algn="just"/>
            <a:r>
              <a:rPr lang="es-PE" dirty="0">
                <a:solidFill>
                  <a:schemeClr val="bg1"/>
                </a:solidFill>
                <a:latin typeface="Gill Sans MT" panose="020B0502020104020203" pitchFamily="34" charset="0"/>
              </a:rPr>
              <a:t>También es la edad de cierta desmesura:</a:t>
            </a:r>
          </a:p>
        </p:txBody>
      </p:sp>
      <p:pic>
        <p:nvPicPr>
          <p:cNvPr id="5" name="Imagen 4"/>
          <p:cNvPicPr>
            <a:picLocks noChangeAspect="1"/>
          </p:cNvPicPr>
          <p:nvPr/>
        </p:nvPicPr>
        <p:blipFill rotWithShape="1">
          <a:blip r:embed="rId5">
            <a:extLst>
              <a:ext uri="{28A0092B-C50C-407E-A947-70E740481C1C}">
                <a14:useLocalDpi xmlns:a14="http://schemas.microsoft.com/office/drawing/2010/main" val="0"/>
              </a:ext>
            </a:extLst>
          </a:blip>
          <a:srcRect l="10653" t="40523" r="11046" b="9412"/>
          <a:stretch/>
        </p:blipFill>
        <p:spPr>
          <a:xfrm>
            <a:off x="6587721" y="927762"/>
            <a:ext cx="3363295" cy="2150487"/>
          </a:xfrm>
          <a:prstGeom prst="rect">
            <a:avLst/>
          </a:prstGeom>
          <a:ln w="28575">
            <a:solidFill>
              <a:srgbClr val="BE810A"/>
            </a:solidFill>
          </a:ln>
        </p:spPr>
      </p:pic>
      <p:pic>
        <p:nvPicPr>
          <p:cNvPr id="7" name="Imagen 6"/>
          <p:cNvPicPr>
            <a:picLocks noChangeAspect="1"/>
          </p:cNvPicPr>
          <p:nvPr/>
        </p:nvPicPr>
        <p:blipFill rotWithShape="1">
          <a:blip r:embed="rId6">
            <a:extLst>
              <a:ext uri="{28A0092B-C50C-407E-A947-70E740481C1C}">
                <a14:useLocalDpi xmlns:a14="http://schemas.microsoft.com/office/drawing/2010/main" val="0"/>
              </a:ext>
            </a:extLst>
          </a:blip>
          <a:srcRect l="13399" t="41961" r="13268" b="5621"/>
          <a:stretch/>
        </p:blipFill>
        <p:spPr>
          <a:xfrm>
            <a:off x="6591000" y="3907751"/>
            <a:ext cx="3135706" cy="2241388"/>
          </a:xfrm>
          <a:prstGeom prst="rect">
            <a:avLst/>
          </a:prstGeom>
          <a:ln w="28575">
            <a:solidFill>
              <a:srgbClr val="BE810A"/>
            </a:solidFill>
          </a:ln>
        </p:spPr>
      </p:pic>
    </p:spTree>
    <p:extLst>
      <p:ext uri="{BB962C8B-B14F-4D97-AF65-F5344CB8AC3E}">
        <p14:creationId xmlns:p14="http://schemas.microsoft.com/office/powerpoint/2010/main" val="2167737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967410AE-7DD2-4B15-A8F7-A0321FA1CBCE}"/>
              </a:ext>
            </a:extLst>
          </p:cNvPr>
          <p:cNvSpPr/>
          <p:nvPr/>
        </p:nvSpPr>
        <p:spPr>
          <a:xfrm>
            <a:off x="0" y="3448"/>
            <a:ext cx="12192000" cy="6854552"/>
          </a:xfrm>
          <a:prstGeom prst="rect">
            <a:avLst/>
          </a:prstGeom>
          <a:solidFill>
            <a:srgbClr val="BE8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3" name="Grupo 12">
            <a:extLst>
              <a:ext uri="{FF2B5EF4-FFF2-40B4-BE49-F238E27FC236}">
                <a16:creationId xmlns:a16="http://schemas.microsoft.com/office/drawing/2014/main" id="{8A3E4092-E69E-481E-9909-1F389554E259}"/>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81674A2F-8CD8-438C-A327-7900851C647B}"/>
                </a:ext>
              </a:extLst>
            </p:cNvPr>
            <p:cNvCxnSpPr>
              <a:cxnSpLocks/>
            </p:cNvCxnSpPr>
            <p:nvPr/>
          </p:nvCxnSpPr>
          <p:spPr>
            <a:xfrm>
              <a:off x="11253931" y="6031422"/>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518DB3E6-84E4-4CB7-9AA9-3F310BFF3B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0" name="Imagen 9">
              <a:extLst>
                <a:ext uri="{FF2B5EF4-FFF2-40B4-BE49-F238E27FC236}">
                  <a16:creationId xmlns:a16="http://schemas.microsoft.com/office/drawing/2014/main" id="{A7F633B9-8C5C-418C-8F3B-103D300C5B5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11" name="Título 1">
            <a:extLst>
              <a:ext uri="{FF2B5EF4-FFF2-40B4-BE49-F238E27FC236}">
                <a16:creationId xmlns:a16="http://schemas.microsoft.com/office/drawing/2014/main" id="{008DE3A8-1F8A-4A73-8BD0-DDF677342F35}"/>
              </a:ext>
            </a:extLst>
          </p:cNvPr>
          <p:cNvSpPr txBox="1">
            <a:spLocks/>
          </p:cNvSpPr>
          <p:nvPr/>
        </p:nvSpPr>
        <p:spPr>
          <a:xfrm>
            <a:off x="368121" y="2804387"/>
            <a:ext cx="2473692" cy="90315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dirty="0">
                <a:solidFill>
                  <a:schemeClr val="bg1"/>
                </a:solidFill>
                <a:latin typeface="huamanpoma" panose="02000500000000000000" pitchFamily="2" charset="0"/>
              </a:rPr>
              <a:t>PUERICIA</a:t>
            </a:r>
          </a:p>
        </p:txBody>
      </p:sp>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7906" y="742160"/>
            <a:ext cx="6580094" cy="5027603"/>
          </a:xfrm>
          <a:prstGeom prst="rect">
            <a:avLst/>
          </a:prstGeom>
          <a:ln w="28575">
            <a:solidFill>
              <a:srgbClr val="343246"/>
            </a:solidFill>
          </a:ln>
        </p:spPr>
      </p:pic>
      <p:sp>
        <p:nvSpPr>
          <p:cNvPr id="12" name="CuadroTexto 11"/>
          <p:cNvSpPr txBox="1"/>
          <p:nvPr/>
        </p:nvSpPr>
        <p:spPr>
          <a:xfrm>
            <a:off x="8794377" y="162902"/>
            <a:ext cx="1873624" cy="553998"/>
          </a:xfrm>
          <a:prstGeom prst="rect">
            <a:avLst/>
          </a:prstGeom>
          <a:noFill/>
        </p:spPr>
        <p:txBody>
          <a:bodyPr wrap="square" rtlCol="0">
            <a:spAutoFit/>
          </a:bodyPr>
          <a:lstStyle/>
          <a:p>
            <a:r>
              <a:rPr lang="es-PE" sz="1000" dirty="0">
                <a:solidFill>
                  <a:schemeClr val="bg1"/>
                </a:solidFill>
              </a:rPr>
              <a:t>Francisco de Goya y Lucientes. </a:t>
            </a:r>
            <a:r>
              <a:rPr lang="es-PE" sz="1000" i="1" dirty="0">
                <a:solidFill>
                  <a:schemeClr val="bg1"/>
                </a:solidFill>
              </a:rPr>
              <a:t>Niños con perros de presa</a:t>
            </a:r>
            <a:r>
              <a:rPr lang="es-PE" sz="1000" dirty="0">
                <a:solidFill>
                  <a:schemeClr val="bg1"/>
                </a:solidFill>
              </a:rPr>
              <a:t>, 1786.</a:t>
            </a:r>
            <a:endParaRPr lang="es-PE" sz="1000" i="1" dirty="0">
              <a:solidFill>
                <a:schemeClr val="bg1"/>
              </a:solidFill>
            </a:endParaRPr>
          </a:p>
          <a:p>
            <a:r>
              <a:rPr lang="es-PE" sz="1000" dirty="0">
                <a:solidFill>
                  <a:schemeClr val="bg1"/>
                </a:solidFill>
              </a:rPr>
              <a:t>Museo del Prado.</a:t>
            </a:r>
          </a:p>
        </p:txBody>
      </p:sp>
    </p:spTree>
    <p:extLst>
      <p:ext uri="{BB962C8B-B14F-4D97-AF65-F5344CB8AC3E}">
        <p14:creationId xmlns:p14="http://schemas.microsoft.com/office/powerpoint/2010/main" val="3766144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967410AE-7DD2-4B15-A8F7-A0321FA1CBCE}"/>
              </a:ext>
            </a:extLst>
          </p:cNvPr>
          <p:cNvSpPr/>
          <p:nvPr/>
        </p:nvSpPr>
        <p:spPr>
          <a:xfrm>
            <a:off x="2221" y="0"/>
            <a:ext cx="12192000" cy="6854552"/>
          </a:xfrm>
          <a:prstGeom prst="rect">
            <a:avLst/>
          </a:prstGeom>
          <a:solidFill>
            <a:srgbClr val="34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3" name="Grupo 12">
            <a:extLst>
              <a:ext uri="{FF2B5EF4-FFF2-40B4-BE49-F238E27FC236}">
                <a16:creationId xmlns:a16="http://schemas.microsoft.com/office/drawing/2014/main" id="{8A3E4092-E69E-481E-9909-1F389554E259}"/>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81674A2F-8CD8-438C-A327-7900851C647B}"/>
                </a:ext>
              </a:extLst>
            </p:cNvPr>
            <p:cNvCxnSpPr>
              <a:cxnSpLocks/>
            </p:cNvCxnSpPr>
            <p:nvPr/>
          </p:nvCxnSpPr>
          <p:spPr>
            <a:xfrm>
              <a:off x="11253931" y="6031422"/>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518DB3E6-84E4-4CB7-9AA9-3F310BFF3B04}"/>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0" name="Imagen 9">
              <a:extLst>
                <a:ext uri="{FF2B5EF4-FFF2-40B4-BE49-F238E27FC236}">
                  <a16:creationId xmlns:a16="http://schemas.microsoft.com/office/drawing/2014/main" id="{A7F633B9-8C5C-418C-8F3B-103D300C5B5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6" name="CuadroTexto 5"/>
          <p:cNvSpPr txBox="1"/>
          <p:nvPr/>
        </p:nvSpPr>
        <p:spPr>
          <a:xfrm>
            <a:off x="2236099" y="519801"/>
            <a:ext cx="7724243" cy="1015663"/>
          </a:xfrm>
          <a:prstGeom prst="rect">
            <a:avLst/>
          </a:prstGeom>
          <a:noFill/>
        </p:spPr>
        <p:txBody>
          <a:bodyPr wrap="square" rtlCol="0">
            <a:spAutoFit/>
          </a:bodyPr>
          <a:lstStyle/>
          <a:p>
            <a:pPr algn="just"/>
            <a:r>
              <a:rPr lang="es-PE" sz="2000" dirty="0">
                <a:solidFill>
                  <a:schemeClr val="bg1"/>
                </a:solidFill>
                <a:latin typeface="Gill Sans MT" panose="020B0502020104020203" pitchFamily="34" charset="0"/>
              </a:rPr>
              <a:t>La segunda edad corresponde a la </a:t>
            </a:r>
            <a:r>
              <a:rPr lang="es-PE" sz="2000" b="1" i="1" dirty="0">
                <a:solidFill>
                  <a:schemeClr val="bg1"/>
                </a:solidFill>
                <a:latin typeface="Gill Sans MT" panose="020B0502020104020203" pitchFamily="34" charset="0"/>
              </a:rPr>
              <a:t>Puericia</a:t>
            </a:r>
            <a:r>
              <a:rPr lang="es-PE" sz="2000" dirty="0">
                <a:solidFill>
                  <a:schemeClr val="bg1"/>
                </a:solidFill>
                <a:latin typeface="Gill Sans MT" panose="020B0502020104020203" pitchFamily="34" charset="0"/>
              </a:rPr>
              <a:t> (desde los 8 a los 14 años de edad). Inicia el recorrido del Alma por la vida en un “</a:t>
            </a:r>
            <a:r>
              <a:rPr lang="es-PE" sz="2000" dirty="0" err="1">
                <a:solidFill>
                  <a:schemeClr val="bg1"/>
                </a:solidFill>
                <a:latin typeface="Gill Sans MT" panose="020B0502020104020203" pitchFamily="34" charset="0"/>
              </a:rPr>
              <a:t>fluctuosísimo</a:t>
            </a:r>
            <a:r>
              <a:rPr lang="es-PE" sz="2000" dirty="0">
                <a:solidFill>
                  <a:schemeClr val="bg1"/>
                </a:solidFill>
                <a:latin typeface="Gill Sans MT" panose="020B0502020104020203" pitchFamily="34" charset="0"/>
              </a:rPr>
              <a:t> océano” intuyendo su destino (Dios). </a:t>
            </a:r>
          </a:p>
        </p:txBody>
      </p:sp>
      <p:sp>
        <p:nvSpPr>
          <p:cNvPr id="15" name="CuadroTexto 14"/>
          <p:cNvSpPr txBox="1"/>
          <p:nvPr/>
        </p:nvSpPr>
        <p:spPr>
          <a:xfrm>
            <a:off x="4616731" y="5077315"/>
            <a:ext cx="7724243" cy="307777"/>
          </a:xfrm>
          <a:prstGeom prst="rect">
            <a:avLst/>
          </a:prstGeom>
          <a:noFill/>
        </p:spPr>
        <p:txBody>
          <a:bodyPr wrap="square" rtlCol="0">
            <a:spAutoFit/>
          </a:bodyPr>
          <a:lstStyle/>
          <a:p>
            <a:pPr algn="ctr"/>
            <a:r>
              <a:rPr lang="es-PE" sz="1400" dirty="0">
                <a:solidFill>
                  <a:schemeClr val="bg1"/>
                </a:solidFill>
                <a:latin typeface="Gill Sans MT" panose="020B0502020104020203" pitchFamily="34" charset="0"/>
              </a:rPr>
              <a:t> </a:t>
            </a:r>
            <a:endParaRPr lang="es-PE" sz="1400" dirty="0"/>
          </a:p>
        </p:txBody>
      </p:sp>
      <p:sp>
        <p:nvSpPr>
          <p:cNvPr id="18" name="CuadroTexto 17"/>
          <p:cNvSpPr txBox="1"/>
          <p:nvPr/>
        </p:nvSpPr>
        <p:spPr>
          <a:xfrm>
            <a:off x="322213" y="2092505"/>
            <a:ext cx="4636961" cy="646331"/>
          </a:xfrm>
          <a:prstGeom prst="rect">
            <a:avLst/>
          </a:prstGeom>
          <a:noFill/>
        </p:spPr>
        <p:txBody>
          <a:bodyPr wrap="square" rtlCol="0">
            <a:spAutoFit/>
          </a:bodyPr>
          <a:lstStyle/>
          <a:p>
            <a:pPr algn="just"/>
            <a:r>
              <a:rPr lang="es-PE" dirty="0">
                <a:solidFill>
                  <a:schemeClr val="bg1"/>
                </a:solidFill>
                <a:latin typeface="Gill Sans MT" panose="020B0502020104020203" pitchFamily="34" charset="0"/>
              </a:rPr>
              <a:t>Necesita de un piloto (Mente) que le conduzca hacia él: </a:t>
            </a:r>
          </a:p>
        </p:txBody>
      </p:sp>
      <p:sp>
        <p:nvSpPr>
          <p:cNvPr id="19" name="CuadroTexto 18"/>
          <p:cNvSpPr txBox="1"/>
          <p:nvPr/>
        </p:nvSpPr>
        <p:spPr>
          <a:xfrm>
            <a:off x="5601444" y="2619711"/>
            <a:ext cx="4636961" cy="646331"/>
          </a:xfrm>
          <a:prstGeom prst="rect">
            <a:avLst/>
          </a:prstGeom>
          <a:noFill/>
        </p:spPr>
        <p:txBody>
          <a:bodyPr wrap="square" rtlCol="0">
            <a:spAutoFit/>
          </a:bodyPr>
          <a:lstStyle/>
          <a:p>
            <a:pPr algn="just"/>
            <a:r>
              <a:rPr lang="es-PE" dirty="0">
                <a:solidFill>
                  <a:schemeClr val="bg1"/>
                </a:solidFill>
                <a:latin typeface="Gill Sans MT" panose="020B0502020104020203" pitchFamily="34" charset="0"/>
              </a:rPr>
              <a:t>Se unen a la Mente el Juicio y la Discreción e inician el viaje:</a:t>
            </a:r>
          </a:p>
        </p:txBody>
      </p:sp>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r="9869" b="45621"/>
          <a:stretch/>
        </p:blipFill>
        <p:spPr>
          <a:xfrm>
            <a:off x="972163" y="2926779"/>
            <a:ext cx="3337060" cy="2013367"/>
          </a:xfrm>
          <a:prstGeom prst="rect">
            <a:avLst/>
          </a:prstGeom>
          <a:ln w="28575">
            <a:solidFill>
              <a:srgbClr val="BE810A"/>
            </a:solidFill>
          </a:ln>
        </p:spPr>
      </p:pic>
      <p:pic>
        <p:nvPicPr>
          <p:cNvPr id="3" name="Imagen 2"/>
          <p:cNvPicPr>
            <a:picLocks noChangeAspect="1"/>
          </p:cNvPicPr>
          <p:nvPr/>
        </p:nvPicPr>
        <p:blipFill rotWithShape="1">
          <a:blip r:embed="rId5">
            <a:extLst>
              <a:ext uri="{28A0092B-C50C-407E-A947-70E740481C1C}">
                <a14:useLocalDpi xmlns:a14="http://schemas.microsoft.com/office/drawing/2010/main" val="0"/>
              </a:ext>
            </a:extLst>
          </a:blip>
          <a:srcRect b="13202"/>
          <a:stretch/>
        </p:blipFill>
        <p:spPr>
          <a:xfrm>
            <a:off x="6227335" y="3427277"/>
            <a:ext cx="3385181" cy="2938248"/>
          </a:xfrm>
          <a:prstGeom prst="rect">
            <a:avLst/>
          </a:prstGeom>
          <a:ln w="28575">
            <a:solidFill>
              <a:srgbClr val="BE810A"/>
            </a:solidFill>
          </a:ln>
        </p:spPr>
      </p:pic>
    </p:spTree>
    <p:extLst>
      <p:ext uri="{BB962C8B-B14F-4D97-AF65-F5344CB8AC3E}">
        <p14:creationId xmlns:p14="http://schemas.microsoft.com/office/powerpoint/2010/main" val="1063915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10217-1CAB-45FA-818F-FDACD3A2800B}"/>
              </a:ext>
            </a:extLst>
          </p:cNvPr>
          <p:cNvSpPr>
            <a:spLocks noGrp="1"/>
          </p:cNvSpPr>
          <p:nvPr>
            <p:ph type="ctrTitle"/>
          </p:nvPr>
        </p:nvSpPr>
        <p:spPr/>
        <p:txBody>
          <a:bodyPr/>
          <a:lstStyle/>
          <a:p>
            <a:endParaRPr lang="es-PE" dirty="0"/>
          </a:p>
        </p:txBody>
      </p:sp>
      <p:sp>
        <p:nvSpPr>
          <p:cNvPr id="3" name="Subtítulo 2">
            <a:extLst>
              <a:ext uri="{FF2B5EF4-FFF2-40B4-BE49-F238E27FC236}">
                <a16:creationId xmlns:a16="http://schemas.microsoft.com/office/drawing/2014/main" id="{01A57767-3A86-420F-8120-2A05286B0C00}"/>
              </a:ext>
            </a:extLst>
          </p:cNvPr>
          <p:cNvSpPr>
            <a:spLocks noGrp="1"/>
          </p:cNvSpPr>
          <p:nvPr>
            <p:ph type="subTitle" idx="1"/>
          </p:nvPr>
        </p:nvSpPr>
        <p:spPr/>
        <p:txBody>
          <a:bodyPr/>
          <a:lstStyle/>
          <a:p>
            <a:endParaRPr lang="es-PE"/>
          </a:p>
        </p:txBody>
      </p:sp>
      <p:sp>
        <p:nvSpPr>
          <p:cNvPr id="4" name="Rectángulo 3">
            <a:extLst>
              <a:ext uri="{FF2B5EF4-FFF2-40B4-BE49-F238E27FC236}">
                <a16:creationId xmlns:a16="http://schemas.microsoft.com/office/drawing/2014/main" id="{967410AE-7DD2-4B15-A8F7-A0321FA1CBCE}"/>
              </a:ext>
            </a:extLst>
          </p:cNvPr>
          <p:cNvSpPr/>
          <p:nvPr/>
        </p:nvSpPr>
        <p:spPr>
          <a:xfrm>
            <a:off x="0" y="3448"/>
            <a:ext cx="12192000" cy="6854552"/>
          </a:xfrm>
          <a:prstGeom prst="rect">
            <a:avLst/>
          </a:prstGeom>
          <a:solidFill>
            <a:srgbClr val="BE8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3" name="Grupo 12">
            <a:extLst>
              <a:ext uri="{FF2B5EF4-FFF2-40B4-BE49-F238E27FC236}">
                <a16:creationId xmlns:a16="http://schemas.microsoft.com/office/drawing/2014/main" id="{8A3E4092-E69E-481E-9909-1F389554E259}"/>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81674A2F-8CD8-438C-A327-7900851C647B}"/>
                </a:ext>
              </a:extLst>
            </p:cNvPr>
            <p:cNvCxnSpPr>
              <a:cxnSpLocks/>
            </p:cNvCxnSpPr>
            <p:nvPr/>
          </p:nvCxnSpPr>
          <p:spPr>
            <a:xfrm>
              <a:off x="11253931" y="6031422"/>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518DB3E6-84E4-4CB7-9AA9-3F310BFF3B04}"/>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0" name="Imagen 9">
              <a:extLst>
                <a:ext uri="{FF2B5EF4-FFF2-40B4-BE49-F238E27FC236}">
                  <a16:creationId xmlns:a16="http://schemas.microsoft.com/office/drawing/2014/main" id="{A7F633B9-8C5C-418C-8F3B-103D300C5B5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6" name="CuadroTexto 5"/>
          <p:cNvSpPr txBox="1"/>
          <p:nvPr/>
        </p:nvSpPr>
        <p:spPr>
          <a:xfrm>
            <a:off x="193136" y="364736"/>
            <a:ext cx="5836777" cy="646331"/>
          </a:xfrm>
          <a:prstGeom prst="rect">
            <a:avLst/>
          </a:prstGeom>
          <a:noFill/>
        </p:spPr>
        <p:txBody>
          <a:bodyPr wrap="square" rtlCol="0">
            <a:spAutoFit/>
          </a:bodyPr>
          <a:lstStyle/>
          <a:p>
            <a:pPr algn="just"/>
            <a:r>
              <a:rPr lang="es-PE" dirty="0"/>
              <a:t>Asimismo, es la época cuando se empieza a conocer el vicio (el mal):</a:t>
            </a:r>
          </a:p>
        </p:txBody>
      </p:sp>
      <p:sp>
        <p:nvSpPr>
          <p:cNvPr id="11" name="CuadroTexto 10"/>
          <p:cNvSpPr txBox="1"/>
          <p:nvPr/>
        </p:nvSpPr>
        <p:spPr>
          <a:xfrm>
            <a:off x="193136" y="3664797"/>
            <a:ext cx="5741499" cy="646331"/>
          </a:xfrm>
          <a:prstGeom prst="rect">
            <a:avLst/>
          </a:prstGeom>
          <a:noFill/>
        </p:spPr>
        <p:txBody>
          <a:bodyPr wrap="square" rtlCol="0">
            <a:spAutoFit/>
          </a:bodyPr>
          <a:lstStyle/>
          <a:p>
            <a:pPr algn="just"/>
            <a:r>
              <a:rPr lang="es-PE" dirty="0"/>
              <a:t>La presencia de los riesgos para el extravío del Alma es evidente, no debería caer en ellos: </a:t>
            </a:r>
          </a:p>
        </p:txBody>
      </p:sp>
      <p:pic>
        <p:nvPicPr>
          <p:cNvPr id="5" name="Imagen 4"/>
          <p:cNvPicPr>
            <a:picLocks noChangeAspect="1"/>
          </p:cNvPicPr>
          <p:nvPr/>
        </p:nvPicPr>
        <p:blipFill rotWithShape="1">
          <a:blip r:embed="rId4" cstate="hqprint">
            <a:extLst>
              <a:ext uri="{28A0092B-C50C-407E-A947-70E740481C1C}">
                <a14:useLocalDpi xmlns:a14="http://schemas.microsoft.com/office/drawing/2010/main" val="0"/>
              </a:ext>
            </a:extLst>
          </a:blip>
          <a:srcRect l="1557" t="1699" r="1066" b="1437"/>
          <a:stretch/>
        </p:blipFill>
        <p:spPr>
          <a:xfrm>
            <a:off x="6412535" y="1788906"/>
            <a:ext cx="4393647" cy="3278643"/>
          </a:xfrm>
          <a:prstGeom prst="rect">
            <a:avLst/>
          </a:prstGeom>
          <a:ln w="28575">
            <a:solidFill>
              <a:srgbClr val="333145"/>
            </a:solidFill>
          </a:ln>
        </p:spPr>
      </p:pic>
      <p:sp>
        <p:nvSpPr>
          <p:cNvPr id="16" name="CuadroTexto 15"/>
          <p:cNvSpPr txBox="1"/>
          <p:nvPr/>
        </p:nvSpPr>
        <p:spPr>
          <a:xfrm>
            <a:off x="9145782" y="1142833"/>
            <a:ext cx="1873624" cy="553998"/>
          </a:xfrm>
          <a:prstGeom prst="rect">
            <a:avLst/>
          </a:prstGeom>
          <a:noFill/>
        </p:spPr>
        <p:txBody>
          <a:bodyPr wrap="square" rtlCol="0">
            <a:spAutoFit/>
          </a:bodyPr>
          <a:lstStyle/>
          <a:p>
            <a:r>
              <a:rPr lang="es-PE" sz="1000" dirty="0"/>
              <a:t>Oliver </a:t>
            </a:r>
            <a:r>
              <a:rPr lang="es-PE" sz="1000" dirty="0" err="1"/>
              <a:t>Tarbell</a:t>
            </a:r>
            <a:r>
              <a:rPr lang="es-PE" sz="1000" dirty="0"/>
              <a:t> Eddy.</a:t>
            </a:r>
          </a:p>
          <a:p>
            <a:r>
              <a:rPr lang="es-PE" sz="1000" i="1" dirty="0" err="1"/>
              <a:t>The</a:t>
            </a:r>
            <a:r>
              <a:rPr lang="es-PE" sz="1000" i="1" dirty="0"/>
              <a:t> </a:t>
            </a:r>
            <a:r>
              <a:rPr lang="es-PE" sz="1000" i="1" dirty="0" err="1"/>
              <a:t>Alling</a:t>
            </a:r>
            <a:r>
              <a:rPr lang="es-PE" sz="1000" i="1" dirty="0"/>
              <a:t> </a:t>
            </a:r>
            <a:r>
              <a:rPr lang="es-PE" sz="1000" i="1" dirty="0" err="1"/>
              <a:t>Children</a:t>
            </a:r>
            <a:r>
              <a:rPr lang="es-PE" sz="1000" dirty="0"/>
              <a:t>, c. 1839.</a:t>
            </a:r>
          </a:p>
          <a:p>
            <a:r>
              <a:rPr lang="es-PE" sz="1000" dirty="0" err="1"/>
              <a:t>Metropolitan</a:t>
            </a:r>
            <a:r>
              <a:rPr lang="es-PE" sz="1000" dirty="0"/>
              <a:t> </a:t>
            </a:r>
            <a:r>
              <a:rPr lang="es-PE" sz="1000" dirty="0" err="1"/>
              <a:t>Museum</a:t>
            </a:r>
            <a:r>
              <a:rPr lang="es-PE" sz="1000" dirty="0"/>
              <a:t> of Art.</a:t>
            </a:r>
          </a:p>
        </p:txBody>
      </p:sp>
      <p:pic>
        <p:nvPicPr>
          <p:cNvPr id="12" name="Imagen 11"/>
          <p:cNvPicPr>
            <a:picLocks noChangeAspect="1"/>
          </p:cNvPicPr>
          <p:nvPr/>
        </p:nvPicPr>
        <p:blipFill rotWithShape="1">
          <a:blip r:embed="rId5">
            <a:extLst>
              <a:ext uri="{28A0092B-C50C-407E-A947-70E740481C1C}">
                <a14:useLocalDpi xmlns:a14="http://schemas.microsoft.com/office/drawing/2010/main" val="0"/>
              </a:ext>
            </a:extLst>
          </a:blip>
          <a:srcRect r="13660" b="48889"/>
          <a:stretch/>
        </p:blipFill>
        <p:spPr>
          <a:xfrm>
            <a:off x="1293997" y="1142833"/>
            <a:ext cx="3539776" cy="2095462"/>
          </a:xfrm>
          <a:prstGeom prst="rect">
            <a:avLst/>
          </a:prstGeom>
          <a:ln w="28575">
            <a:solidFill>
              <a:srgbClr val="343246"/>
            </a:solidFill>
          </a:ln>
        </p:spPr>
      </p:pic>
      <p:pic>
        <p:nvPicPr>
          <p:cNvPr id="17" name="Imagen 16"/>
          <p:cNvPicPr>
            <a:picLocks noChangeAspect="1"/>
          </p:cNvPicPr>
          <p:nvPr/>
        </p:nvPicPr>
        <p:blipFill rotWithShape="1">
          <a:blip r:embed="rId6">
            <a:extLst>
              <a:ext uri="{28A0092B-C50C-407E-A947-70E740481C1C}">
                <a14:useLocalDpi xmlns:a14="http://schemas.microsoft.com/office/drawing/2010/main" val="0"/>
              </a:ext>
            </a:extLst>
          </a:blip>
          <a:srcRect r="8644" b="47974"/>
          <a:stretch/>
        </p:blipFill>
        <p:spPr>
          <a:xfrm>
            <a:off x="1339907" y="4465962"/>
            <a:ext cx="3447956" cy="1963569"/>
          </a:xfrm>
          <a:prstGeom prst="rect">
            <a:avLst/>
          </a:prstGeom>
          <a:ln w="28575">
            <a:solidFill>
              <a:srgbClr val="343246"/>
            </a:solidFill>
          </a:ln>
        </p:spPr>
      </p:pic>
    </p:spTree>
    <p:extLst>
      <p:ext uri="{BB962C8B-B14F-4D97-AF65-F5344CB8AC3E}">
        <p14:creationId xmlns:p14="http://schemas.microsoft.com/office/powerpoint/2010/main" val="2860410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967410AE-7DD2-4B15-A8F7-A0321FA1CBCE}"/>
              </a:ext>
            </a:extLst>
          </p:cNvPr>
          <p:cNvSpPr/>
          <p:nvPr/>
        </p:nvSpPr>
        <p:spPr>
          <a:xfrm>
            <a:off x="0" y="-6685"/>
            <a:ext cx="12192000" cy="6854552"/>
          </a:xfrm>
          <a:prstGeom prst="rect">
            <a:avLst/>
          </a:prstGeom>
          <a:solidFill>
            <a:srgbClr val="34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3" name="Grupo 12">
            <a:extLst>
              <a:ext uri="{FF2B5EF4-FFF2-40B4-BE49-F238E27FC236}">
                <a16:creationId xmlns:a16="http://schemas.microsoft.com/office/drawing/2014/main" id="{8A3E4092-E69E-481E-9909-1F389554E259}"/>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81674A2F-8CD8-438C-A327-7900851C647B}"/>
                </a:ext>
              </a:extLst>
            </p:cNvPr>
            <p:cNvCxnSpPr>
              <a:cxnSpLocks/>
            </p:cNvCxnSpPr>
            <p:nvPr/>
          </p:nvCxnSpPr>
          <p:spPr>
            <a:xfrm>
              <a:off x="11253931" y="6031422"/>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518DB3E6-84E4-4CB7-9AA9-3F310BFF3B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0" name="Imagen 9">
              <a:extLst>
                <a:ext uri="{FF2B5EF4-FFF2-40B4-BE49-F238E27FC236}">
                  <a16:creationId xmlns:a16="http://schemas.microsoft.com/office/drawing/2014/main" id="{A7F633B9-8C5C-418C-8F3B-103D300C5B5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11" name="Título 1">
            <a:extLst>
              <a:ext uri="{FF2B5EF4-FFF2-40B4-BE49-F238E27FC236}">
                <a16:creationId xmlns:a16="http://schemas.microsoft.com/office/drawing/2014/main" id="{008DE3A8-1F8A-4A73-8BD0-DDF677342F35}"/>
              </a:ext>
            </a:extLst>
          </p:cNvPr>
          <p:cNvSpPr txBox="1">
            <a:spLocks/>
          </p:cNvSpPr>
          <p:nvPr/>
        </p:nvSpPr>
        <p:spPr>
          <a:xfrm>
            <a:off x="368120" y="2804387"/>
            <a:ext cx="3110186" cy="90315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dirty="0">
                <a:solidFill>
                  <a:schemeClr val="bg1"/>
                </a:solidFill>
                <a:latin typeface="huamanpoma" panose="02000500000000000000" pitchFamily="2" charset="0"/>
              </a:rPr>
              <a:t>ADOLESCENCIA</a:t>
            </a:r>
          </a:p>
        </p:txBody>
      </p:sp>
      <p:sp>
        <p:nvSpPr>
          <p:cNvPr id="12" name="CuadroTexto 11"/>
          <p:cNvSpPr txBox="1"/>
          <p:nvPr/>
        </p:nvSpPr>
        <p:spPr>
          <a:xfrm>
            <a:off x="8270590" y="89379"/>
            <a:ext cx="1873624" cy="553998"/>
          </a:xfrm>
          <a:prstGeom prst="rect">
            <a:avLst/>
          </a:prstGeom>
          <a:noFill/>
        </p:spPr>
        <p:txBody>
          <a:bodyPr wrap="square" rtlCol="0">
            <a:spAutoFit/>
          </a:bodyPr>
          <a:lstStyle/>
          <a:p>
            <a:r>
              <a:rPr lang="es-PE" sz="1000" dirty="0">
                <a:solidFill>
                  <a:schemeClr val="bg1"/>
                </a:solidFill>
              </a:rPr>
              <a:t>Esteban Murillo.</a:t>
            </a:r>
          </a:p>
          <a:p>
            <a:r>
              <a:rPr lang="es-PE" sz="1000" i="1" dirty="0">
                <a:solidFill>
                  <a:schemeClr val="bg1"/>
                </a:solidFill>
              </a:rPr>
              <a:t>Muchacho con un perro</a:t>
            </a:r>
            <a:r>
              <a:rPr lang="es-PE" sz="1000" dirty="0">
                <a:solidFill>
                  <a:schemeClr val="bg1"/>
                </a:solidFill>
              </a:rPr>
              <a:t>, c. 1600.</a:t>
            </a:r>
          </a:p>
          <a:p>
            <a:r>
              <a:rPr lang="es-PE" sz="1000" dirty="0">
                <a:solidFill>
                  <a:schemeClr val="bg1"/>
                </a:solidFill>
              </a:rPr>
              <a:t>Museo del </a:t>
            </a:r>
            <a:r>
              <a:rPr lang="es-PE" sz="1000" dirty="0" err="1">
                <a:solidFill>
                  <a:schemeClr val="bg1"/>
                </a:solidFill>
              </a:rPr>
              <a:t>Hermitage</a:t>
            </a:r>
            <a:r>
              <a:rPr lang="es-PE" sz="1000" dirty="0">
                <a:solidFill>
                  <a:schemeClr val="bg1"/>
                </a:solidFill>
              </a:rPr>
              <a:t>.</a:t>
            </a:r>
          </a:p>
        </p:txBody>
      </p:sp>
      <p:pic>
        <p:nvPicPr>
          <p:cNvPr id="1026" name="Picture 2" descr="BartolomÃ© Esteban Perez Murillo - Boy with a Dog - WGA16362.jpg"/>
          <p:cNvPicPr>
            <a:picLocks noChangeAspect="1" noChangeArrowheads="1"/>
          </p:cNvPicPr>
          <p:nvPr/>
        </p:nvPicPr>
        <p:blipFill rotWithShape="1">
          <a:blip r:embed="rId5">
            <a:extLst>
              <a:ext uri="{28A0092B-C50C-407E-A947-70E740481C1C}">
                <a14:useLocalDpi xmlns:a14="http://schemas.microsoft.com/office/drawing/2010/main" val="0"/>
              </a:ext>
            </a:extLst>
          </a:blip>
          <a:srcRect t="898"/>
          <a:stretch/>
        </p:blipFill>
        <p:spPr bwMode="auto">
          <a:xfrm>
            <a:off x="5700253" y="690282"/>
            <a:ext cx="4269800" cy="5178264"/>
          </a:xfrm>
          <a:prstGeom prst="rect">
            <a:avLst/>
          </a:prstGeom>
          <a:noFill/>
          <a:ln w="28575">
            <a:solidFill>
              <a:srgbClr val="BE810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9563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1045</TotalTime>
  <Words>760</Words>
  <Application>Microsoft Office PowerPoint</Application>
  <PresentationFormat>Panorámica</PresentationFormat>
  <Paragraphs>80</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Calibri Light</vt:lpstr>
      <vt:lpstr>Gill Sans MT</vt:lpstr>
      <vt:lpstr>huamanpoma</vt:lpstr>
      <vt:lpstr>Tema de Office</vt:lpstr>
      <vt:lpstr>TEXTOS NÁUTICOS:  NAVEGACIÓN DEL ALMA POR EL DISCURSO DE TODAS LAS EDADES (1600) CARTA AL LICENCIADO MIRANDA DE RON (1574)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Omar Taupier</dc:creator>
  <cp:lastModifiedBy>DAPHNE LUZMILA CORNEJO RETAMOZO</cp:lastModifiedBy>
  <cp:revision>76</cp:revision>
  <dcterms:created xsi:type="dcterms:W3CDTF">2019-03-28T19:39:40Z</dcterms:created>
  <dcterms:modified xsi:type="dcterms:W3CDTF">2019-10-10T16:07:58Z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1165672</vt:lpwstr>
  </property>
  <property fmtid="{D5CDD505-2E9C-101B-9397-08002B2CF9AE}" name="NXPowerLiteSettings" pid="3">
    <vt:lpwstr>C7000400038000</vt:lpwstr>
  </property>
  <property fmtid="{D5CDD505-2E9C-101B-9397-08002B2CF9AE}" name="NXPowerLiteVersion" pid="4">
    <vt:lpwstr>S8.2.3</vt:lpwstr>
  </property>
</Properties>
</file>