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7" r:id="rId4"/>
    <p:sldId id="259" r:id="rId5"/>
    <p:sldId id="276" r:id="rId6"/>
    <p:sldId id="277" r:id="rId7"/>
    <p:sldId id="260" r:id="rId8"/>
    <p:sldId id="268" r:id="rId9"/>
    <p:sldId id="278" r:id="rId10"/>
    <p:sldId id="270" r:id="rId11"/>
    <p:sldId id="281" r:id="rId12"/>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810A"/>
    <a:srgbClr val="343246"/>
    <a:srgbClr val="EFE8DE"/>
    <a:srgbClr val="3331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712" autoAdjust="0"/>
  </p:normalViewPr>
  <p:slideViewPr>
    <p:cSldViewPr snapToGrid="0" showGuides="1">
      <p:cViewPr varScale="1">
        <p:scale>
          <a:sx n="105" d="100"/>
          <a:sy n="105" d="100"/>
        </p:scale>
        <p:origin x="222" y="150"/>
      </p:cViewPr>
      <p:guideLst>
        <p:guide orient="horz" pos="2160"/>
        <p:guide pos="3840"/>
      </p:guideLst>
    </p:cSldViewPr>
  </p:slideViewPr>
  <p:outlineViewPr>
    <p:cViewPr>
      <p:scale>
        <a:sx n="33" d="100"/>
        <a:sy n="33" d="100"/>
      </p:scale>
      <p:origin x="0" y="-23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DA544A-387A-46BE-8A60-47BE8B6DA02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B4BCC7A3-B3A3-4E8E-9C73-9593DFD51B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8CA15995-1428-4695-A20B-9DA98465D426}"/>
              </a:ext>
            </a:extLst>
          </p:cNvPr>
          <p:cNvSpPr>
            <a:spLocks noGrp="1"/>
          </p:cNvSpPr>
          <p:nvPr>
            <p:ph type="dt" sz="half" idx="10"/>
          </p:nvPr>
        </p:nvSpPr>
        <p:spPr/>
        <p:txBody>
          <a:bodyPr/>
          <a:lstStyle/>
          <a:p>
            <a:fld id="{89519E34-A125-40BF-BA6D-6F64DBD3D323}" type="datetimeFigureOut">
              <a:rPr lang="es-PE" smtClean="0"/>
              <a:t>27/08/2019</a:t>
            </a:fld>
            <a:endParaRPr lang="es-PE"/>
          </a:p>
        </p:txBody>
      </p:sp>
      <p:sp>
        <p:nvSpPr>
          <p:cNvPr id="5" name="Marcador de pie de página 4">
            <a:extLst>
              <a:ext uri="{FF2B5EF4-FFF2-40B4-BE49-F238E27FC236}">
                <a16:creationId xmlns:a16="http://schemas.microsoft.com/office/drawing/2014/main" id="{93908510-0780-49EF-A6BF-F8155BF8EF8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B3C2BDA-4B34-4724-A09B-E71564E6F03A}"/>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318026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67013F-0564-4A37-9974-C239FED0A50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F331CDC7-22D2-4E5F-ACEC-8F7C7802A6A2}"/>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37DEA92-F116-4D3C-BBC9-5BB545BCB42A}"/>
              </a:ext>
            </a:extLst>
          </p:cNvPr>
          <p:cNvSpPr>
            <a:spLocks noGrp="1"/>
          </p:cNvSpPr>
          <p:nvPr>
            <p:ph type="dt" sz="half" idx="10"/>
          </p:nvPr>
        </p:nvSpPr>
        <p:spPr/>
        <p:txBody>
          <a:bodyPr/>
          <a:lstStyle/>
          <a:p>
            <a:fld id="{89519E34-A125-40BF-BA6D-6F64DBD3D323}" type="datetimeFigureOut">
              <a:rPr lang="es-PE" smtClean="0"/>
              <a:t>27/08/2019</a:t>
            </a:fld>
            <a:endParaRPr lang="es-PE"/>
          </a:p>
        </p:txBody>
      </p:sp>
      <p:sp>
        <p:nvSpPr>
          <p:cNvPr id="5" name="Marcador de pie de página 4">
            <a:extLst>
              <a:ext uri="{FF2B5EF4-FFF2-40B4-BE49-F238E27FC236}">
                <a16:creationId xmlns:a16="http://schemas.microsoft.com/office/drawing/2014/main" id="{2FC2F395-0B53-4E6F-89CB-2A3F5085D7B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FB0B902-429E-4958-86EC-C7371DECE191}"/>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3922540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CDCD22E-771D-43C2-A0C6-18ACE4A009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D4D54C7C-89FD-4C1C-85AA-4AE725A42CF2}"/>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739A5CB-916C-4350-939A-6143FDA05ABB}"/>
              </a:ext>
            </a:extLst>
          </p:cNvPr>
          <p:cNvSpPr>
            <a:spLocks noGrp="1"/>
          </p:cNvSpPr>
          <p:nvPr>
            <p:ph type="dt" sz="half" idx="10"/>
          </p:nvPr>
        </p:nvSpPr>
        <p:spPr/>
        <p:txBody>
          <a:bodyPr/>
          <a:lstStyle/>
          <a:p>
            <a:fld id="{89519E34-A125-40BF-BA6D-6F64DBD3D323}" type="datetimeFigureOut">
              <a:rPr lang="es-PE" smtClean="0"/>
              <a:t>27/08/2019</a:t>
            </a:fld>
            <a:endParaRPr lang="es-PE"/>
          </a:p>
        </p:txBody>
      </p:sp>
      <p:sp>
        <p:nvSpPr>
          <p:cNvPr id="5" name="Marcador de pie de página 4">
            <a:extLst>
              <a:ext uri="{FF2B5EF4-FFF2-40B4-BE49-F238E27FC236}">
                <a16:creationId xmlns:a16="http://schemas.microsoft.com/office/drawing/2014/main" id="{8C3BB4B7-5CFE-47C6-AA6D-42E9B213405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7664694-690E-44BB-B1EA-3B9541CE58B1}"/>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19484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A0F4CD-62CF-4667-90E7-45A482D919C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828C3FD-7527-4D96-A954-FDCCF1B9D1C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2FCEFF7-3F2A-4281-8D26-A6E352554637}"/>
              </a:ext>
            </a:extLst>
          </p:cNvPr>
          <p:cNvSpPr>
            <a:spLocks noGrp="1"/>
          </p:cNvSpPr>
          <p:nvPr>
            <p:ph type="dt" sz="half" idx="10"/>
          </p:nvPr>
        </p:nvSpPr>
        <p:spPr/>
        <p:txBody>
          <a:bodyPr/>
          <a:lstStyle/>
          <a:p>
            <a:fld id="{89519E34-A125-40BF-BA6D-6F64DBD3D323}" type="datetimeFigureOut">
              <a:rPr lang="es-PE" smtClean="0"/>
              <a:t>27/08/2019</a:t>
            </a:fld>
            <a:endParaRPr lang="es-PE"/>
          </a:p>
        </p:txBody>
      </p:sp>
      <p:sp>
        <p:nvSpPr>
          <p:cNvPr id="5" name="Marcador de pie de página 4">
            <a:extLst>
              <a:ext uri="{FF2B5EF4-FFF2-40B4-BE49-F238E27FC236}">
                <a16:creationId xmlns:a16="http://schemas.microsoft.com/office/drawing/2014/main" id="{64046586-10D6-428D-AA1D-0B4F913F240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9DB8063-4BEF-44BB-83CD-5B056BF037D5}"/>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1722224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1E36D-8BB9-4200-9BC6-A5E92830C0F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E69FF06-311A-47C0-B033-F119D7A122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29912E17-0026-48DF-BF8F-F01CB7AD5ACC}"/>
              </a:ext>
            </a:extLst>
          </p:cNvPr>
          <p:cNvSpPr>
            <a:spLocks noGrp="1"/>
          </p:cNvSpPr>
          <p:nvPr>
            <p:ph type="dt" sz="half" idx="10"/>
          </p:nvPr>
        </p:nvSpPr>
        <p:spPr/>
        <p:txBody>
          <a:bodyPr/>
          <a:lstStyle/>
          <a:p>
            <a:fld id="{89519E34-A125-40BF-BA6D-6F64DBD3D323}" type="datetimeFigureOut">
              <a:rPr lang="es-PE" smtClean="0"/>
              <a:t>27/08/2019</a:t>
            </a:fld>
            <a:endParaRPr lang="es-PE"/>
          </a:p>
        </p:txBody>
      </p:sp>
      <p:sp>
        <p:nvSpPr>
          <p:cNvPr id="5" name="Marcador de pie de página 4">
            <a:extLst>
              <a:ext uri="{FF2B5EF4-FFF2-40B4-BE49-F238E27FC236}">
                <a16:creationId xmlns:a16="http://schemas.microsoft.com/office/drawing/2014/main" id="{56D74D6B-0A0C-44CE-A641-E5869317DCA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CB62868-FA97-4421-AD07-5D3F123717B5}"/>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306919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BAB192-504F-4EF2-B486-2171EFFED23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005CEE4E-5862-42E8-96A9-C0192CD0BD0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A15B08C3-ACE4-4265-A5C9-ADD079E30466}"/>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07EEDCEC-CAC0-45CB-862E-10208E0BCA02}"/>
              </a:ext>
            </a:extLst>
          </p:cNvPr>
          <p:cNvSpPr>
            <a:spLocks noGrp="1"/>
          </p:cNvSpPr>
          <p:nvPr>
            <p:ph type="dt" sz="half" idx="10"/>
          </p:nvPr>
        </p:nvSpPr>
        <p:spPr/>
        <p:txBody>
          <a:bodyPr/>
          <a:lstStyle/>
          <a:p>
            <a:fld id="{89519E34-A125-40BF-BA6D-6F64DBD3D323}" type="datetimeFigureOut">
              <a:rPr lang="es-PE" smtClean="0"/>
              <a:t>27/08/2019</a:t>
            </a:fld>
            <a:endParaRPr lang="es-PE"/>
          </a:p>
        </p:txBody>
      </p:sp>
      <p:sp>
        <p:nvSpPr>
          <p:cNvPr id="6" name="Marcador de pie de página 5">
            <a:extLst>
              <a:ext uri="{FF2B5EF4-FFF2-40B4-BE49-F238E27FC236}">
                <a16:creationId xmlns:a16="http://schemas.microsoft.com/office/drawing/2014/main" id="{36A72592-627E-4AED-96D2-1A15907EA809}"/>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5FCFEC6-0C64-466C-BFE1-0EE6F5AD3C56}"/>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387619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4017DF-07B3-4945-B1C0-0506242C883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BA923C9-CCFC-4F06-823B-737404720E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A191A2F-8B74-497C-9376-D1FF467C48F2}"/>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570A52F7-E5BB-481E-A6F4-5E3F3EB35C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DC31AA2F-B3A6-4588-99E8-476AA820BA4D}"/>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853ADD47-1423-4130-B629-303ADBB47FF0}"/>
              </a:ext>
            </a:extLst>
          </p:cNvPr>
          <p:cNvSpPr>
            <a:spLocks noGrp="1"/>
          </p:cNvSpPr>
          <p:nvPr>
            <p:ph type="dt" sz="half" idx="10"/>
          </p:nvPr>
        </p:nvSpPr>
        <p:spPr/>
        <p:txBody>
          <a:bodyPr/>
          <a:lstStyle/>
          <a:p>
            <a:fld id="{89519E34-A125-40BF-BA6D-6F64DBD3D323}" type="datetimeFigureOut">
              <a:rPr lang="es-PE" smtClean="0"/>
              <a:t>27/08/2019</a:t>
            </a:fld>
            <a:endParaRPr lang="es-PE"/>
          </a:p>
        </p:txBody>
      </p:sp>
      <p:sp>
        <p:nvSpPr>
          <p:cNvPr id="8" name="Marcador de pie de página 7">
            <a:extLst>
              <a:ext uri="{FF2B5EF4-FFF2-40B4-BE49-F238E27FC236}">
                <a16:creationId xmlns:a16="http://schemas.microsoft.com/office/drawing/2014/main" id="{7581E739-26C8-4949-AA77-7DCED66034E3}"/>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3A769B02-23C3-45D5-A7AB-71504796B033}"/>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90551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61A1F7-7D00-487D-83D6-6719F17FD30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C92712FD-DEC3-4918-B831-7AA1D64E7D2E}"/>
              </a:ext>
            </a:extLst>
          </p:cNvPr>
          <p:cNvSpPr>
            <a:spLocks noGrp="1"/>
          </p:cNvSpPr>
          <p:nvPr>
            <p:ph type="dt" sz="half" idx="10"/>
          </p:nvPr>
        </p:nvSpPr>
        <p:spPr/>
        <p:txBody>
          <a:bodyPr/>
          <a:lstStyle/>
          <a:p>
            <a:fld id="{89519E34-A125-40BF-BA6D-6F64DBD3D323}" type="datetimeFigureOut">
              <a:rPr lang="es-PE" smtClean="0"/>
              <a:t>27/08/2019</a:t>
            </a:fld>
            <a:endParaRPr lang="es-PE"/>
          </a:p>
        </p:txBody>
      </p:sp>
      <p:sp>
        <p:nvSpPr>
          <p:cNvPr id="4" name="Marcador de pie de página 3">
            <a:extLst>
              <a:ext uri="{FF2B5EF4-FFF2-40B4-BE49-F238E27FC236}">
                <a16:creationId xmlns:a16="http://schemas.microsoft.com/office/drawing/2014/main" id="{A3AFC29A-91FA-4AB2-A26C-F40DC7563166}"/>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6153F6CF-33A2-43A3-8B7D-319C3307CD3D}"/>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1334575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FA86929-0CB1-4DBD-98F8-FE64A2C44225}"/>
              </a:ext>
            </a:extLst>
          </p:cNvPr>
          <p:cNvSpPr>
            <a:spLocks noGrp="1"/>
          </p:cNvSpPr>
          <p:nvPr>
            <p:ph type="dt" sz="half" idx="10"/>
          </p:nvPr>
        </p:nvSpPr>
        <p:spPr/>
        <p:txBody>
          <a:bodyPr/>
          <a:lstStyle/>
          <a:p>
            <a:fld id="{89519E34-A125-40BF-BA6D-6F64DBD3D323}" type="datetimeFigureOut">
              <a:rPr lang="es-PE" smtClean="0"/>
              <a:t>27/08/2019</a:t>
            </a:fld>
            <a:endParaRPr lang="es-PE"/>
          </a:p>
        </p:txBody>
      </p:sp>
      <p:sp>
        <p:nvSpPr>
          <p:cNvPr id="3" name="Marcador de pie de página 2">
            <a:extLst>
              <a:ext uri="{FF2B5EF4-FFF2-40B4-BE49-F238E27FC236}">
                <a16:creationId xmlns:a16="http://schemas.microsoft.com/office/drawing/2014/main" id="{180651BF-BA84-43F4-88E2-077AD19B60EE}"/>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33EBFFF9-1FA7-4B97-9B97-1DA45249070F}"/>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418891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5A10A-B5C6-4F98-840D-B82604C11E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A80F033C-043C-4A6B-AF7E-768D83A3C1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D7890DFF-2B03-477B-B682-DFF2A1547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B8DBB88C-57C6-4B5C-BB8D-C2C4044D6633}"/>
              </a:ext>
            </a:extLst>
          </p:cNvPr>
          <p:cNvSpPr>
            <a:spLocks noGrp="1"/>
          </p:cNvSpPr>
          <p:nvPr>
            <p:ph type="dt" sz="half" idx="10"/>
          </p:nvPr>
        </p:nvSpPr>
        <p:spPr/>
        <p:txBody>
          <a:bodyPr/>
          <a:lstStyle/>
          <a:p>
            <a:fld id="{89519E34-A125-40BF-BA6D-6F64DBD3D323}" type="datetimeFigureOut">
              <a:rPr lang="es-PE" smtClean="0"/>
              <a:t>27/08/2019</a:t>
            </a:fld>
            <a:endParaRPr lang="es-PE"/>
          </a:p>
        </p:txBody>
      </p:sp>
      <p:sp>
        <p:nvSpPr>
          <p:cNvPr id="6" name="Marcador de pie de página 5">
            <a:extLst>
              <a:ext uri="{FF2B5EF4-FFF2-40B4-BE49-F238E27FC236}">
                <a16:creationId xmlns:a16="http://schemas.microsoft.com/office/drawing/2014/main" id="{453D3BB8-7005-4AAC-9CBA-9345427DCF8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5FA85738-A6CC-4558-9586-12C7C8D703CB}"/>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244188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ECAE7-0279-451F-8380-B773BA684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5A5E29AF-D961-417E-838D-AD9B5393C1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CEB2013D-2273-4967-8069-FF0062DE2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BF1DC4F-0909-486D-9F6C-784FF6717DDB}"/>
              </a:ext>
            </a:extLst>
          </p:cNvPr>
          <p:cNvSpPr>
            <a:spLocks noGrp="1"/>
          </p:cNvSpPr>
          <p:nvPr>
            <p:ph type="dt" sz="half" idx="10"/>
          </p:nvPr>
        </p:nvSpPr>
        <p:spPr/>
        <p:txBody>
          <a:bodyPr/>
          <a:lstStyle/>
          <a:p>
            <a:fld id="{89519E34-A125-40BF-BA6D-6F64DBD3D323}" type="datetimeFigureOut">
              <a:rPr lang="es-PE" smtClean="0"/>
              <a:t>27/08/2019</a:t>
            </a:fld>
            <a:endParaRPr lang="es-PE"/>
          </a:p>
        </p:txBody>
      </p:sp>
      <p:sp>
        <p:nvSpPr>
          <p:cNvPr id="6" name="Marcador de pie de página 5">
            <a:extLst>
              <a:ext uri="{FF2B5EF4-FFF2-40B4-BE49-F238E27FC236}">
                <a16:creationId xmlns:a16="http://schemas.microsoft.com/office/drawing/2014/main" id="{BD278B1C-9531-41FA-A0EA-7B3DF8D8B09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AA0A0BC2-404F-4C96-9483-94BCF82C4912}"/>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4126076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F209219-B4BF-4971-A158-4C9CFE232A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6BAEA32A-EA23-4D02-A78C-E82367CB6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1E0D722-A42A-46EA-A866-AA9DFCA605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19E34-A125-40BF-BA6D-6F64DBD3D323}" type="datetimeFigureOut">
              <a:rPr lang="es-PE" smtClean="0"/>
              <a:t>27/08/2019</a:t>
            </a:fld>
            <a:endParaRPr lang="es-PE"/>
          </a:p>
        </p:txBody>
      </p:sp>
      <p:sp>
        <p:nvSpPr>
          <p:cNvPr id="5" name="Marcador de pie de página 4">
            <a:extLst>
              <a:ext uri="{FF2B5EF4-FFF2-40B4-BE49-F238E27FC236}">
                <a16:creationId xmlns:a16="http://schemas.microsoft.com/office/drawing/2014/main" id="{832EA504-7DEE-48C1-9B7E-43FA856F3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36A0D881-ACF4-4C04-9339-4B4874E112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8BE6E-FBE4-45DE-BB3C-DA3319E77DC7}" type="slidenum">
              <a:rPr lang="es-PE" smtClean="0"/>
              <a:t>‹Nº›</a:t>
            </a:fld>
            <a:endParaRPr lang="es-PE"/>
          </a:p>
        </p:txBody>
      </p:sp>
    </p:spTree>
    <p:extLst>
      <p:ext uri="{BB962C8B-B14F-4D97-AF65-F5344CB8AC3E}">
        <p14:creationId xmlns:p14="http://schemas.microsoft.com/office/powerpoint/2010/main" val="4079665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hyperlink" Target="https://www.donquijot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1.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5.png"/><Relationship Id="rId7"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upo 37">
            <a:extLst>
              <a:ext uri="{FF2B5EF4-FFF2-40B4-BE49-F238E27FC236}">
                <a16:creationId xmlns:a16="http://schemas.microsoft.com/office/drawing/2014/main" id="{6C0BC929-4068-4BF7-98D5-56531B25346B}"/>
              </a:ext>
            </a:extLst>
          </p:cNvPr>
          <p:cNvGrpSpPr/>
          <p:nvPr/>
        </p:nvGrpSpPr>
        <p:grpSpPr>
          <a:xfrm>
            <a:off x="0" y="-51515"/>
            <a:ext cx="12192000" cy="6909516"/>
            <a:chOff x="0" y="-51515"/>
            <a:chExt cx="12192000" cy="6909516"/>
          </a:xfrm>
        </p:grpSpPr>
        <p:grpSp>
          <p:nvGrpSpPr>
            <p:cNvPr id="12" name="Grupo 11">
              <a:extLst>
                <a:ext uri="{FF2B5EF4-FFF2-40B4-BE49-F238E27FC236}">
                  <a16:creationId xmlns:a16="http://schemas.microsoft.com/office/drawing/2014/main" id="{15C9CD1D-486E-406F-B804-E09482118F5F}"/>
                </a:ext>
              </a:extLst>
            </p:cNvPr>
            <p:cNvGrpSpPr/>
            <p:nvPr/>
          </p:nvGrpSpPr>
          <p:grpSpPr>
            <a:xfrm>
              <a:off x="0" y="-51515"/>
              <a:ext cx="12192000" cy="1122363"/>
              <a:chOff x="0" y="0"/>
              <a:chExt cx="12192000" cy="1122363"/>
            </a:xfrm>
          </p:grpSpPr>
          <p:pic>
            <p:nvPicPr>
              <p:cNvPr id="9" name="Imagen 8">
                <a:extLst>
                  <a:ext uri="{FF2B5EF4-FFF2-40B4-BE49-F238E27FC236}">
                    <a16:creationId xmlns:a16="http://schemas.microsoft.com/office/drawing/2014/main" id="{87F3F77C-461F-43C1-8FBF-2DCB605C1D90}"/>
                  </a:ext>
                </a:extLst>
              </p:cNvPr>
              <p:cNvPicPr>
                <a:picLocks noChangeAspect="1"/>
              </p:cNvPicPr>
              <p:nvPr/>
            </p:nvPicPr>
            <p:blipFill rotWithShape="1">
              <a:blip r:embed="rId2"/>
              <a:srcRect l="1" t="9777" r="57516" b="73880"/>
              <a:stretch/>
            </p:blipFill>
            <p:spPr>
              <a:xfrm>
                <a:off x="0" y="2067"/>
                <a:ext cx="5179454" cy="1120296"/>
              </a:xfrm>
              <a:prstGeom prst="rect">
                <a:avLst/>
              </a:prstGeom>
            </p:spPr>
          </p:pic>
          <p:pic>
            <p:nvPicPr>
              <p:cNvPr id="10" name="Imagen 9">
                <a:extLst>
                  <a:ext uri="{FF2B5EF4-FFF2-40B4-BE49-F238E27FC236}">
                    <a16:creationId xmlns:a16="http://schemas.microsoft.com/office/drawing/2014/main" id="{B8728805-F283-410E-9B73-4EA5BA9D2896}"/>
                  </a:ext>
                </a:extLst>
              </p:cNvPr>
              <p:cNvPicPr>
                <a:picLocks noChangeAspect="1"/>
              </p:cNvPicPr>
              <p:nvPr/>
            </p:nvPicPr>
            <p:blipFill rotWithShape="1">
              <a:blip r:embed="rId2"/>
              <a:srcRect l="1" t="9777" r="57516" b="73880"/>
              <a:stretch/>
            </p:blipFill>
            <p:spPr>
              <a:xfrm>
                <a:off x="5179454" y="2067"/>
                <a:ext cx="5179454" cy="1120296"/>
              </a:xfrm>
              <a:prstGeom prst="rect">
                <a:avLst/>
              </a:prstGeom>
            </p:spPr>
          </p:pic>
          <p:pic>
            <p:nvPicPr>
              <p:cNvPr id="11" name="Imagen 10">
                <a:extLst>
                  <a:ext uri="{FF2B5EF4-FFF2-40B4-BE49-F238E27FC236}">
                    <a16:creationId xmlns:a16="http://schemas.microsoft.com/office/drawing/2014/main" id="{729D9D69-8FC2-4501-B7AF-86DB05FD5351}"/>
                  </a:ext>
                </a:extLst>
              </p:cNvPr>
              <p:cNvPicPr>
                <a:picLocks noChangeAspect="1"/>
              </p:cNvPicPr>
              <p:nvPr/>
            </p:nvPicPr>
            <p:blipFill rotWithShape="1">
              <a:blip r:embed="rId2"/>
              <a:srcRect l="1" t="9777" r="84964" b="73880"/>
              <a:stretch/>
            </p:blipFill>
            <p:spPr>
              <a:xfrm>
                <a:off x="10358908" y="0"/>
                <a:ext cx="1833092" cy="1120296"/>
              </a:xfrm>
              <a:prstGeom prst="rect">
                <a:avLst/>
              </a:prstGeom>
            </p:spPr>
          </p:pic>
        </p:grpSp>
        <p:grpSp>
          <p:nvGrpSpPr>
            <p:cNvPr id="13" name="Grupo 12">
              <a:extLst>
                <a:ext uri="{FF2B5EF4-FFF2-40B4-BE49-F238E27FC236}">
                  <a16:creationId xmlns:a16="http://schemas.microsoft.com/office/drawing/2014/main" id="{17AE9F8E-204A-4097-B207-A01696ADE2F2}"/>
                </a:ext>
              </a:extLst>
            </p:cNvPr>
            <p:cNvGrpSpPr/>
            <p:nvPr/>
          </p:nvGrpSpPr>
          <p:grpSpPr>
            <a:xfrm>
              <a:off x="0" y="1013261"/>
              <a:ext cx="12192000" cy="1122363"/>
              <a:chOff x="0" y="0"/>
              <a:chExt cx="12192000" cy="1122363"/>
            </a:xfrm>
          </p:grpSpPr>
          <p:pic>
            <p:nvPicPr>
              <p:cNvPr id="14" name="Imagen 13">
                <a:extLst>
                  <a:ext uri="{FF2B5EF4-FFF2-40B4-BE49-F238E27FC236}">
                    <a16:creationId xmlns:a16="http://schemas.microsoft.com/office/drawing/2014/main" id="{526CF09C-FC5A-45A7-9A01-C7B8DB0174EE}"/>
                  </a:ext>
                </a:extLst>
              </p:cNvPr>
              <p:cNvPicPr>
                <a:picLocks noChangeAspect="1"/>
              </p:cNvPicPr>
              <p:nvPr/>
            </p:nvPicPr>
            <p:blipFill rotWithShape="1">
              <a:blip r:embed="rId2"/>
              <a:srcRect l="1" t="9777" r="57516" b="73880"/>
              <a:stretch/>
            </p:blipFill>
            <p:spPr>
              <a:xfrm>
                <a:off x="0" y="2067"/>
                <a:ext cx="5179454" cy="1120296"/>
              </a:xfrm>
              <a:prstGeom prst="rect">
                <a:avLst/>
              </a:prstGeom>
            </p:spPr>
          </p:pic>
          <p:pic>
            <p:nvPicPr>
              <p:cNvPr id="15" name="Imagen 14">
                <a:extLst>
                  <a:ext uri="{FF2B5EF4-FFF2-40B4-BE49-F238E27FC236}">
                    <a16:creationId xmlns:a16="http://schemas.microsoft.com/office/drawing/2014/main" id="{AB2FB170-2448-47D9-9706-B06583935BB0}"/>
                  </a:ext>
                </a:extLst>
              </p:cNvPr>
              <p:cNvPicPr>
                <a:picLocks noChangeAspect="1"/>
              </p:cNvPicPr>
              <p:nvPr/>
            </p:nvPicPr>
            <p:blipFill rotWithShape="1">
              <a:blip r:embed="rId2"/>
              <a:srcRect l="1" t="9777" r="57516" b="73880"/>
              <a:stretch/>
            </p:blipFill>
            <p:spPr>
              <a:xfrm>
                <a:off x="5179454" y="2067"/>
                <a:ext cx="5179454" cy="1120296"/>
              </a:xfrm>
              <a:prstGeom prst="rect">
                <a:avLst/>
              </a:prstGeom>
            </p:spPr>
          </p:pic>
          <p:pic>
            <p:nvPicPr>
              <p:cNvPr id="16" name="Imagen 15">
                <a:extLst>
                  <a:ext uri="{FF2B5EF4-FFF2-40B4-BE49-F238E27FC236}">
                    <a16:creationId xmlns:a16="http://schemas.microsoft.com/office/drawing/2014/main" id="{313DCD79-E8A0-4913-A397-2E05DF3A79BA}"/>
                  </a:ext>
                </a:extLst>
              </p:cNvPr>
              <p:cNvPicPr>
                <a:picLocks noChangeAspect="1"/>
              </p:cNvPicPr>
              <p:nvPr/>
            </p:nvPicPr>
            <p:blipFill rotWithShape="1">
              <a:blip r:embed="rId2"/>
              <a:srcRect l="1" t="9777" r="84964" b="73880"/>
              <a:stretch/>
            </p:blipFill>
            <p:spPr>
              <a:xfrm>
                <a:off x="10358908" y="0"/>
                <a:ext cx="1833092" cy="1120296"/>
              </a:xfrm>
              <a:prstGeom prst="rect">
                <a:avLst/>
              </a:prstGeom>
            </p:spPr>
          </p:pic>
        </p:grpSp>
        <p:grpSp>
          <p:nvGrpSpPr>
            <p:cNvPr id="17" name="Grupo 16">
              <a:extLst>
                <a:ext uri="{FF2B5EF4-FFF2-40B4-BE49-F238E27FC236}">
                  <a16:creationId xmlns:a16="http://schemas.microsoft.com/office/drawing/2014/main" id="{C52A2698-8A01-42AC-A6DE-6A1E90CE8243}"/>
                </a:ext>
              </a:extLst>
            </p:cNvPr>
            <p:cNvGrpSpPr/>
            <p:nvPr/>
          </p:nvGrpSpPr>
          <p:grpSpPr>
            <a:xfrm>
              <a:off x="0" y="2073903"/>
              <a:ext cx="12192000" cy="1122363"/>
              <a:chOff x="0" y="0"/>
              <a:chExt cx="12192000" cy="1122363"/>
            </a:xfrm>
          </p:grpSpPr>
          <p:pic>
            <p:nvPicPr>
              <p:cNvPr id="18" name="Imagen 17">
                <a:extLst>
                  <a:ext uri="{FF2B5EF4-FFF2-40B4-BE49-F238E27FC236}">
                    <a16:creationId xmlns:a16="http://schemas.microsoft.com/office/drawing/2014/main" id="{7F2CD917-778E-4700-A84F-AC2478F5AC1C}"/>
                  </a:ext>
                </a:extLst>
              </p:cNvPr>
              <p:cNvPicPr>
                <a:picLocks noChangeAspect="1"/>
              </p:cNvPicPr>
              <p:nvPr/>
            </p:nvPicPr>
            <p:blipFill rotWithShape="1">
              <a:blip r:embed="rId2"/>
              <a:srcRect l="1" t="9777" r="57516" b="73880"/>
              <a:stretch/>
            </p:blipFill>
            <p:spPr>
              <a:xfrm>
                <a:off x="0" y="2067"/>
                <a:ext cx="5179454" cy="1120296"/>
              </a:xfrm>
              <a:prstGeom prst="rect">
                <a:avLst/>
              </a:prstGeom>
            </p:spPr>
          </p:pic>
          <p:pic>
            <p:nvPicPr>
              <p:cNvPr id="19" name="Imagen 18">
                <a:extLst>
                  <a:ext uri="{FF2B5EF4-FFF2-40B4-BE49-F238E27FC236}">
                    <a16:creationId xmlns:a16="http://schemas.microsoft.com/office/drawing/2014/main" id="{5C6B2561-D367-477B-B4ED-395B665BD189}"/>
                  </a:ext>
                </a:extLst>
              </p:cNvPr>
              <p:cNvPicPr>
                <a:picLocks noChangeAspect="1"/>
              </p:cNvPicPr>
              <p:nvPr/>
            </p:nvPicPr>
            <p:blipFill rotWithShape="1">
              <a:blip r:embed="rId2"/>
              <a:srcRect l="1" t="9777" r="57516" b="73880"/>
              <a:stretch/>
            </p:blipFill>
            <p:spPr>
              <a:xfrm>
                <a:off x="5179454" y="2067"/>
                <a:ext cx="5179454" cy="1120296"/>
              </a:xfrm>
              <a:prstGeom prst="rect">
                <a:avLst/>
              </a:prstGeom>
            </p:spPr>
          </p:pic>
          <p:pic>
            <p:nvPicPr>
              <p:cNvPr id="20" name="Imagen 19">
                <a:extLst>
                  <a:ext uri="{FF2B5EF4-FFF2-40B4-BE49-F238E27FC236}">
                    <a16:creationId xmlns:a16="http://schemas.microsoft.com/office/drawing/2014/main" id="{7D77C9F9-EAD2-4DB1-882D-60429B702C41}"/>
                  </a:ext>
                </a:extLst>
              </p:cNvPr>
              <p:cNvPicPr>
                <a:picLocks noChangeAspect="1"/>
              </p:cNvPicPr>
              <p:nvPr/>
            </p:nvPicPr>
            <p:blipFill rotWithShape="1">
              <a:blip r:embed="rId2"/>
              <a:srcRect l="1" t="9777" r="84964" b="73880"/>
              <a:stretch/>
            </p:blipFill>
            <p:spPr>
              <a:xfrm>
                <a:off x="10358908" y="0"/>
                <a:ext cx="1833092" cy="1120296"/>
              </a:xfrm>
              <a:prstGeom prst="rect">
                <a:avLst/>
              </a:prstGeom>
            </p:spPr>
          </p:pic>
        </p:grpSp>
        <p:grpSp>
          <p:nvGrpSpPr>
            <p:cNvPr id="21" name="Grupo 20">
              <a:extLst>
                <a:ext uri="{FF2B5EF4-FFF2-40B4-BE49-F238E27FC236}">
                  <a16:creationId xmlns:a16="http://schemas.microsoft.com/office/drawing/2014/main" id="{B5A23A63-4269-4910-B0C7-0D3CA52EE032}"/>
                </a:ext>
              </a:extLst>
            </p:cNvPr>
            <p:cNvGrpSpPr/>
            <p:nvPr/>
          </p:nvGrpSpPr>
          <p:grpSpPr>
            <a:xfrm>
              <a:off x="0" y="3138679"/>
              <a:ext cx="12192000" cy="1122363"/>
              <a:chOff x="0" y="0"/>
              <a:chExt cx="12192000" cy="1122363"/>
            </a:xfrm>
          </p:grpSpPr>
          <p:pic>
            <p:nvPicPr>
              <p:cNvPr id="22" name="Imagen 21">
                <a:extLst>
                  <a:ext uri="{FF2B5EF4-FFF2-40B4-BE49-F238E27FC236}">
                    <a16:creationId xmlns:a16="http://schemas.microsoft.com/office/drawing/2014/main" id="{2DADDF49-C8B4-4A5A-ABB6-F5504B18F94E}"/>
                  </a:ext>
                </a:extLst>
              </p:cNvPr>
              <p:cNvPicPr>
                <a:picLocks noChangeAspect="1"/>
              </p:cNvPicPr>
              <p:nvPr/>
            </p:nvPicPr>
            <p:blipFill rotWithShape="1">
              <a:blip r:embed="rId2"/>
              <a:srcRect l="1" t="9777" r="57516" b="73880"/>
              <a:stretch/>
            </p:blipFill>
            <p:spPr>
              <a:xfrm>
                <a:off x="0" y="2067"/>
                <a:ext cx="5179454" cy="1120296"/>
              </a:xfrm>
              <a:prstGeom prst="rect">
                <a:avLst/>
              </a:prstGeom>
            </p:spPr>
          </p:pic>
          <p:pic>
            <p:nvPicPr>
              <p:cNvPr id="23" name="Imagen 22">
                <a:extLst>
                  <a:ext uri="{FF2B5EF4-FFF2-40B4-BE49-F238E27FC236}">
                    <a16:creationId xmlns:a16="http://schemas.microsoft.com/office/drawing/2014/main" id="{6E758B01-1CCE-4B6B-98AB-BD69F2AD4214}"/>
                  </a:ext>
                </a:extLst>
              </p:cNvPr>
              <p:cNvPicPr>
                <a:picLocks noChangeAspect="1"/>
              </p:cNvPicPr>
              <p:nvPr/>
            </p:nvPicPr>
            <p:blipFill rotWithShape="1">
              <a:blip r:embed="rId2"/>
              <a:srcRect l="1" t="9777" r="57516" b="73880"/>
              <a:stretch/>
            </p:blipFill>
            <p:spPr>
              <a:xfrm>
                <a:off x="5179454" y="2067"/>
                <a:ext cx="5179454" cy="1120296"/>
              </a:xfrm>
              <a:prstGeom prst="rect">
                <a:avLst/>
              </a:prstGeom>
            </p:spPr>
          </p:pic>
          <p:pic>
            <p:nvPicPr>
              <p:cNvPr id="24" name="Imagen 23">
                <a:extLst>
                  <a:ext uri="{FF2B5EF4-FFF2-40B4-BE49-F238E27FC236}">
                    <a16:creationId xmlns:a16="http://schemas.microsoft.com/office/drawing/2014/main" id="{8B218A06-5E76-4BFC-9704-E001A0115A5F}"/>
                  </a:ext>
                </a:extLst>
              </p:cNvPr>
              <p:cNvPicPr>
                <a:picLocks noChangeAspect="1"/>
              </p:cNvPicPr>
              <p:nvPr/>
            </p:nvPicPr>
            <p:blipFill rotWithShape="1">
              <a:blip r:embed="rId2"/>
              <a:srcRect l="1" t="9777" r="84964" b="73880"/>
              <a:stretch/>
            </p:blipFill>
            <p:spPr>
              <a:xfrm>
                <a:off x="10358908" y="0"/>
                <a:ext cx="1833092" cy="1120296"/>
              </a:xfrm>
              <a:prstGeom prst="rect">
                <a:avLst/>
              </a:prstGeom>
            </p:spPr>
          </p:pic>
        </p:grpSp>
        <p:grpSp>
          <p:nvGrpSpPr>
            <p:cNvPr id="25" name="Grupo 24">
              <a:extLst>
                <a:ext uri="{FF2B5EF4-FFF2-40B4-BE49-F238E27FC236}">
                  <a16:creationId xmlns:a16="http://schemas.microsoft.com/office/drawing/2014/main" id="{950F0D1A-A1BE-482A-BC69-64C830D83581}"/>
                </a:ext>
              </a:extLst>
            </p:cNvPr>
            <p:cNvGrpSpPr/>
            <p:nvPr/>
          </p:nvGrpSpPr>
          <p:grpSpPr>
            <a:xfrm>
              <a:off x="0" y="4224013"/>
              <a:ext cx="12192000" cy="1122363"/>
              <a:chOff x="0" y="0"/>
              <a:chExt cx="12192000" cy="1122363"/>
            </a:xfrm>
          </p:grpSpPr>
          <p:pic>
            <p:nvPicPr>
              <p:cNvPr id="26" name="Imagen 25">
                <a:extLst>
                  <a:ext uri="{FF2B5EF4-FFF2-40B4-BE49-F238E27FC236}">
                    <a16:creationId xmlns:a16="http://schemas.microsoft.com/office/drawing/2014/main" id="{B4863FB3-C595-40A6-A4F8-35DB7013D0F1}"/>
                  </a:ext>
                </a:extLst>
              </p:cNvPr>
              <p:cNvPicPr>
                <a:picLocks noChangeAspect="1"/>
              </p:cNvPicPr>
              <p:nvPr/>
            </p:nvPicPr>
            <p:blipFill rotWithShape="1">
              <a:blip r:embed="rId2"/>
              <a:srcRect l="1" t="9777" r="57516" b="73880"/>
              <a:stretch/>
            </p:blipFill>
            <p:spPr>
              <a:xfrm>
                <a:off x="0" y="2067"/>
                <a:ext cx="5179454" cy="1120296"/>
              </a:xfrm>
              <a:prstGeom prst="rect">
                <a:avLst/>
              </a:prstGeom>
            </p:spPr>
          </p:pic>
          <p:pic>
            <p:nvPicPr>
              <p:cNvPr id="27" name="Imagen 26">
                <a:extLst>
                  <a:ext uri="{FF2B5EF4-FFF2-40B4-BE49-F238E27FC236}">
                    <a16:creationId xmlns:a16="http://schemas.microsoft.com/office/drawing/2014/main" id="{3762EBD0-22AC-406B-93D2-0EE45FBAAABB}"/>
                  </a:ext>
                </a:extLst>
              </p:cNvPr>
              <p:cNvPicPr>
                <a:picLocks noChangeAspect="1"/>
              </p:cNvPicPr>
              <p:nvPr/>
            </p:nvPicPr>
            <p:blipFill rotWithShape="1">
              <a:blip r:embed="rId2"/>
              <a:srcRect l="1" t="9777" r="57516" b="73880"/>
              <a:stretch/>
            </p:blipFill>
            <p:spPr>
              <a:xfrm>
                <a:off x="5179454" y="2067"/>
                <a:ext cx="5179454" cy="1120296"/>
              </a:xfrm>
              <a:prstGeom prst="rect">
                <a:avLst/>
              </a:prstGeom>
            </p:spPr>
          </p:pic>
          <p:pic>
            <p:nvPicPr>
              <p:cNvPr id="28" name="Imagen 27">
                <a:extLst>
                  <a:ext uri="{FF2B5EF4-FFF2-40B4-BE49-F238E27FC236}">
                    <a16:creationId xmlns:a16="http://schemas.microsoft.com/office/drawing/2014/main" id="{634C141F-23BC-4939-A452-A0CB15544C93}"/>
                  </a:ext>
                </a:extLst>
              </p:cNvPr>
              <p:cNvPicPr>
                <a:picLocks noChangeAspect="1"/>
              </p:cNvPicPr>
              <p:nvPr/>
            </p:nvPicPr>
            <p:blipFill rotWithShape="1">
              <a:blip r:embed="rId2"/>
              <a:srcRect l="1" t="9777" r="84964" b="73880"/>
              <a:stretch/>
            </p:blipFill>
            <p:spPr>
              <a:xfrm>
                <a:off x="10358908" y="0"/>
                <a:ext cx="1833092" cy="1120296"/>
              </a:xfrm>
              <a:prstGeom prst="rect">
                <a:avLst/>
              </a:prstGeom>
            </p:spPr>
          </p:pic>
        </p:grpSp>
        <p:grpSp>
          <p:nvGrpSpPr>
            <p:cNvPr id="29" name="Grupo 28">
              <a:extLst>
                <a:ext uri="{FF2B5EF4-FFF2-40B4-BE49-F238E27FC236}">
                  <a16:creationId xmlns:a16="http://schemas.microsoft.com/office/drawing/2014/main" id="{2E03BE16-A5FE-4FD2-8940-307EACF786E9}"/>
                </a:ext>
              </a:extLst>
            </p:cNvPr>
            <p:cNvGrpSpPr/>
            <p:nvPr/>
          </p:nvGrpSpPr>
          <p:grpSpPr>
            <a:xfrm>
              <a:off x="0" y="5318551"/>
              <a:ext cx="12192000" cy="1122363"/>
              <a:chOff x="0" y="0"/>
              <a:chExt cx="12192000" cy="1122363"/>
            </a:xfrm>
          </p:grpSpPr>
          <p:pic>
            <p:nvPicPr>
              <p:cNvPr id="30" name="Imagen 29">
                <a:extLst>
                  <a:ext uri="{FF2B5EF4-FFF2-40B4-BE49-F238E27FC236}">
                    <a16:creationId xmlns:a16="http://schemas.microsoft.com/office/drawing/2014/main" id="{86C9CF27-FDC9-4FCE-8D3A-D9BC1C6FC1DE}"/>
                  </a:ext>
                </a:extLst>
              </p:cNvPr>
              <p:cNvPicPr>
                <a:picLocks noChangeAspect="1"/>
              </p:cNvPicPr>
              <p:nvPr/>
            </p:nvPicPr>
            <p:blipFill rotWithShape="1">
              <a:blip r:embed="rId2"/>
              <a:srcRect l="1" t="9777" r="57516" b="73880"/>
              <a:stretch/>
            </p:blipFill>
            <p:spPr>
              <a:xfrm>
                <a:off x="0" y="2067"/>
                <a:ext cx="5179454" cy="1120296"/>
              </a:xfrm>
              <a:prstGeom prst="rect">
                <a:avLst/>
              </a:prstGeom>
            </p:spPr>
          </p:pic>
          <p:pic>
            <p:nvPicPr>
              <p:cNvPr id="31" name="Imagen 30">
                <a:extLst>
                  <a:ext uri="{FF2B5EF4-FFF2-40B4-BE49-F238E27FC236}">
                    <a16:creationId xmlns:a16="http://schemas.microsoft.com/office/drawing/2014/main" id="{D1790E23-06C7-47F4-9100-127347C9722D}"/>
                  </a:ext>
                </a:extLst>
              </p:cNvPr>
              <p:cNvPicPr>
                <a:picLocks noChangeAspect="1"/>
              </p:cNvPicPr>
              <p:nvPr/>
            </p:nvPicPr>
            <p:blipFill rotWithShape="1">
              <a:blip r:embed="rId2"/>
              <a:srcRect l="1" t="9777" r="57516" b="73880"/>
              <a:stretch/>
            </p:blipFill>
            <p:spPr>
              <a:xfrm>
                <a:off x="5179454" y="2067"/>
                <a:ext cx="5179454" cy="1120296"/>
              </a:xfrm>
              <a:prstGeom prst="rect">
                <a:avLst/>
              </a:prstGeom>
            </p:spPr>
          </p:pic>
          <p:pic>
            <p:nvPicPr>
              <p:cNvPr id="32" name="Imagen 31">
                <a:extLst>
                  <a:ext uri="{FF2B5EF4-FFF2-40B4-BE49-F238E27FC236}">
                    <a16:creationId xmlns:a16="http://schemas.microsoft.com/office/drawing/2014/main" id="{C82CDEF8-25F5-4A2A-AD1B-1E86A95C821E}"/>
                  </a:ext>
                </a:extLst>
              </p:cNvPr>
              <p:cNvPicPr>
                <a:picLocks noChangeAspect="1"/>
              </p:cNvPicPr>
              <p:nvPr/>
            </p:nvPicPr>
            <p:blipFill rotWithShape="1">
              <a:blip r:embed="rId2"/>
              <a:srcRect l="1" t="9777" r="84964" b="73880"/>
              <a:stretch/>
            </p:blipFill>
            <p:spPr>
              <a:xfrm>
                <a:off x="10358908" y="0"/>
                <a:ext cx="1833092" cy="1120296"/>
              </a:xfrm>
              <a:prstGeom prst="rect">
                <a:avLst/>
              </a:prstGeom>
            </p:spPr>
          </p:pic>
        </p:grpSp>
        <p:grpSp>
          <p:nvGrpSpPr>
            <p:cNvPr id="37" name="Grupo 36">
              <a:extLst>
                <a:ext uri="{FF2B5EF4-FFF2-40B4-BE49-F238E27FC236}">
                  <a16:creationId xmlns:a16="http://schemas.microsoft.com/office/drawing/2014/main" id="{E02569D9-4840-4B9E-9D64-49B10631E59C}"/>
                </a:ext>
              </a:extLst>
            </p:cNvPr>
            <p:cNvGrpSpPr/>
            <p:nvPr/>
          </p:nvGrpSpPr>
          <p:grpSpPr>
            <a:xfrm>
              <a:off x="0" y="6387331"/>
              <a:ext cx="12192000" cy="470670"/>
              <a:chOff x="0" y="6387331"/>
              <a:chExt cx="12192000" cy="470670"/>
            </a:xfrm>
          </p:grpSpPr>
          <p:pic>
            <p:nvPicPr>
              <p:cNvPr id="34" name="Imagen 33">
                <a:extLst>
                  <a:ext uri="{FF2B5EF4-FFF2-40B4-BE49-F238E27FC236}">
                    <a16:creationId xmlns:a16="http://schemas.microsoft.com/office/drawing/2014/main" id="{E175C58A-308E-4CC0-99F9-2F3551C81B94}"/>
                  </a:ext>
                </a:extLst>
              </p:cNvPr>
              <p:cNvPicPr>
                <a:picLocks noChangeAspect="1"/>
              </p:cNvPicPr>
              <p:nvPr/>
            </p:nvPicPr>
            <p:blipFill rotWithShape="1">
              <a:blip r:embed="rId2"/>
              <a:srcRect l="1" t="9777" r="57516" b="83387"/>
              <a:stretch/>
            </p:blipFill>
            <p:spPr>
              <a:xfrm>
                <a:off x="0" y="6389398"/>
                <a:ext cx="5179454" cy="468602"/>
              </a:xfrm>
              <a:prstGeom prst="rect">
                <a:avLst/>
              </a:prstGeom>
            </p:spPr>
          </p:pic>
          <p:pic>
            <p:nvPicPr>
              <p:cNvPr id="35" name="Imagen 34">
                <a:extLst>
                  <a:ext uri="{FF2B5EF4-FFF2-40B4-BE49-F238E27FC236}">
                    <a16:creationId xmlns:a16="http://schemas.microsoft.com/office/drawing/2014/main" id="{BB73D07C-9A84-43AC-8255-960079E91750}"/>
                  </a:ext>
                </a:extLst>
              </p:cNvPr>
              <p:cNvPicPr>
                <a:picLocks noChangeAspect="1"/>
              </p:cNvPicPr>
              <p:nvPr/>
            </p:nvPicPr>
            <p:blipFill rotWithShape="1">
              <a:blip r:embed="rId2"/>
              <a:srcRect l="1" t="9777" r="57516" b="83387"/>
              <a:stretch/>
            </p:blipFill>
            <p:spPr>
              <a:xfrm>
                <a:off x="5179454" y="6389399"/>
                <a:ext cx="5179454" cy="468602"/>
              </a:xfrm>
              <a:prstGeom prst="rect">
                <a:avLst/>
              </a:prstGeom>
            </p:spPr>
          </p:pic>
          <p:pic>
            <p:nvPicPr>
              <p:cNvPr id="36" name="Imagen 35">
                <a:extLst>
                  <a:ext uri="{FF2B5EF4-FFF2-40B4-BE49-F238E27FC236}">
                    <a16:creationId xmlns:a16="http://schemas.microsoft.com/office/drawing/2014/main" id="{256B6C48-D6D8-4C5C-A665-8682E98B4ACE}"/>
                  </a:ext>
                </a:extLst>
              </p:cNvPr>
              <p:cNvPicPr>
                <a:picLocks noChangeAspect="1"/>
              </p:cNvPicPr>
              <p:nvPr/>
            </p:nvPicPr>
            <p:blipFill rotWithShape="1">
              <a:blip r:embed="rId2"/>
              <a:srcRect l="1" t="9777" r="84964" b="83357"/>
              <a:stretch/>
            </p:blipFill>
            <p:spPr>
              <a:xfrm>
                <a:off x="10358908" y="6387331"/>
                <a:ext cx="1833092" cy="470669"/>
              </a:xfrm>
              <a:prstGeom prst="rect">
                <a:avLst/>
              </a:prstGeom>
            </p:spPr>
          </p:pic>
        </p:grpSp>
      </p:grpSp>
      <p:sp>
        <p:nvSpPr>
          <p:cNvPr id="2" name="Título 1">
            <a:extLst>
              <a:ext uri="{FF2B5EF4-FFF2-40B4-BE49-F238E27FC236}">
                <a16:creationId xmlns:a16="http://schemas.microsoft.com/office/drawing/2014/main" id="{BAF10217-1CAB-45FA-818F-FDACD3A2800B}"/>
              </a:ext>
            </a:extLst>
          </p:cNvPr>
          <p:cNvSpPr>
            <a:spLocks noGrp="1"/>
          </p:cNvSpPr>
          <p:nvPr>
            <p:ph type="ctrTitle"/>
          </p:nvPr>
        </p:nvSpPr>
        <p:spPr>
          <a:xfrm>
            <a:off x="2652557" y="2511615"/>
            <a:ext cx="6922395" cy="1596988"/>
          </a:xfrm>
        </p:spPr>
        <p:txBody>
          <a:bodyPr>
            <a:normAutofit fontScale="90000"/>
          </a:bodyPr>
          <a:lstStyle/>
          <a:p>
            <a:r>
              <a:rPr lang="es-PE" dirty="0">
                <a:solidFill>
                  <a:srgbClr val="BE810A"/>
                </a:solidFill>
                <a:latin typeface="huamanpoma" panose="02000500000000000000" pitchFamily="2" charset="0"/>
              </a:rPr>
              <a:t>EL INGENIOSO HIDALGO DON QUIJOTE DE LA MANCHA</a:t>
            </a:r>
          </a:p>
        </p:txBody>
      </p:sp>
      <p:grpSp>
        <p:nvGrpSpPr>
          <p:cNvPr id="43" name="Grupo 42">
            <a:extLst>
              <a:ext uri="{FF2B5EF4-FFF2-40B4-BE49-F238E27FC236}">
                <a16:creationId xmlns:a16="http://schemas.microsoft.com/office/drawing/2014/main" id="{4C2035EE-7AE2-446D-BFE4-854A8810752D}"/>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4AF27B7B-0B71-41C8-B620-73C28E2434B4}"/>
                </a:ext>
              </a:extLst>
            </p:cNvPr>
            <p:cNvCxnSpPr>
              <a:cxnSpLocks/>
            </p:cNvCxnSpPr>
            <p:nvPr/>
          </p:nvCxnSpPr>
          <p:spPr>
            <a:xfrm>
              <a:off x="11253931" y="6031422"/>
              <a:ext cx="0" cy="596175"/>
            </a:xfrm>
            <a:prstGeom prst="line">
              <a:avLst/>
            </a:prstGeom>
            <a:ln>
              <a:solidFill>
                <a:srgbClr val="BE810A"/>
              </a:solidFill>
              <a:prstDash val="dash"/>
            </a:ln>
          </p:spPr>
          <p:style>
            <a:lnRef idx="1">
              <a:schemeClr val="accent1"/>
            </a:lnRef>
            <a:fillRef idx="0">
              <a:schemeClr val="accent1"/>
            </a:fillRef>
            <a:effectRef idx="0">
              <a:schemeClr val="accent1"/>
            </a:effectRef>
            <a:fontRef idx="minor">
              <a:schemeClr val="tx1"/>
            </a:fontRef>
          </p:style>
        </p:cxnSp>
        <p:pic>
          <p:nvPicPr>
            <p:cNvPr id="40" name="Imagen 39">
              <a:extLst>
                <a:ext uri="{FF2B5EF4-FFF2-40B4-BE49-F238E27FC236}">
                  <a16:creationId xmlns:a16="http://schemas.microsoft.com/office/drawing/2014/main" id="{F810126E-C33F-4CB0-9CB1-55870375FF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41" name="Imagen 40">
              <a:extLst>
                <a:ext uri="{FF2B5EF4-FFF2-40B4-BE49-F238E27FC236}">
                  <a16:creationId xmlns:a16="http://schemas.microsoft.com/office/drawing/2014/main" id="{8F2628B0-556A-447F-A35F-8F39C388AB14}"/>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Tree>
    <p:extLst>
      <p:ext uri="{BB962C8B-B14F-4D97-AF65-F5344CB8AC3E}">
        <p14:creationId xmlns:p14="http://schemas.microsoft.com/office/powerpoint/2010/main" val="72396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4C7B4BF4-7EDC-4858-B128-DFFE3D1E8500}"/>
              </a:ext>
            </a:extLst>
          </p:cNvPr>
          <p:cNvGrpSpPr/>
          <p:nvPr/>
        </p:nvGrpSpPr>
        <p:grpSpPr>
          <a:xfrm>
            <a:off x="10001913" y="6017519"/>
            <a:ext cx="1873444" cy="696515"/>
            <a:chOff x="10001913" y="6030399"/>
            <a:chExt cx="1873444" cy="696515"/>
          </a:xfrm>
        </p:grpSpPr>
        <p:pic>
          <p:nvPicPr>
            <p:cNvPr id="15" name="Imagen 14">
              <a:extLst>
                <a:ext uri="{FF2B5EF4-FFF2-40B4-BE49-F238E27FC236}">
                  <a16:creationId xmlns:a16="http://schemas.microsoft.com/office/drawing/2014/main" id="{C354DFCB-3807-4932-83B7-0F71E0C01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913" y="6149774"/>
              <a:ext cx="1117864" cy="469503"/>
            </a:xfrm>
            <a:prstGeom prst="rect">
              <a:avLst/>
            </a:prstGeom>
          </p:spPr>
        </p:pic>
        <p:pic>
          <p:nvPicPr>
            <p:cNvPr id="16" name="Imagen 15">
              <a:extLst>
                <a:ext uri="{FF2B5EF4-FFF2-40B4-BE49-F238E27FC236}">
                  <a16:creationId xmlns:a16="http://schemas.microsoft.com/office/drawing/2014/main" id="{15249E79-43A4-41F1-9EDB-C5647B1EDDE2}"/>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1253931" y="6030399"/>
              <a:ext cx="621426" cy="696515"/>
            </a:xfrm>
            <a:prstGeom prst="rect">
              <a:avLst/>
            </a:prstGeom>
          </p:spPr>
        </p:pic>
        <p:cxnSp>
          <p:nvCxnSpPr>
            <p:cNvPr id="17" name="Conector recto 16">
              <a:extLst>
                <a:ext uri="{FF2B5EF4-FFF2-40B4-BE49-F238E27FC236}">
                  <a16:creationId xmlns:a16="http://schemas.microsoft.com/office/drawing/2014/main" id="{DD58B9D6-1709-43A8-A7B0-6909122E7C70}"/>
                </a:ext>
              </a:extLst>
            </p:cNvPr>
            <p:cNvCxnSpPr>
              <a:cxnSpLocks/>
            </p:cNvCxnSpPr>
            <p:nvPr/>
          </p:nvCxnSpPr>
          <p:spPr>
            <a:xfrm>
              <a:off x="11253931" y="6075923"/>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Grupo 21">
            <a:extLst>
              <a:ext uri="{FF2B5EF4-FFF2-40B4-BE49-F238E27FC236}">
                <a16:creationId xmlns:a16="http://schemas.microsoft.com/office/drawing/2014/main" id="{60B51CB5-D36F-4981-B449-AF603813A7CB}"/>
              </a:ext>
            </a:extLst>
          </p:cNvPr>
          <p:cNvGrpSpPr/>
          <p:nvPr/>
        </p:nvGrpSpPr>
        <p:grpSpPr>
          <a:xfrm>
            <a:off x="0" y="6328125"/>
            <a:ext cx="9758149" cy="114338"/>
            <a:chOff x="0" y="0"/>
            <a:chExt cx="12192000" cy="1122363"/>
          </a:xfrm>
        </p:grpSpPr>
        <p:pic>
          <p:nvPicPr>
            <p:cNvPr id="39" name="Imagen 38">
              <a:extLst>
                <a:ext uri="{FF2B5EF4-FFF2-40B4-BE49-F238E27FC236}">
                  <a16:creationId xmlns:a16="http://schemas.microsoft.com/office/drawing/2014/main" id="{4F9FED94-1D4E-4E69-A03F-062B739CFBD5}"/>
                </a:ext>
              </a:extLst>
            </p:cNvPr>
            <p:cNvPicPr>
              <a:picLocks noChangeAspect="1"/>
            </p:cNvPicPr>
            <p:nvPr/>
          </p:nvPicPr>
          <p:blipFill rotWithShape="1">
            <a:blip r:embed="rId5"/>
            <a:srcRect l="1" t="9777" r="57516" b="73880"/>
            <a:stretch/>
          </p:blipFill>
          <p:spPr>
            <a:xfrm>
              <a:off x="0" y="2067"/>
              <a:ext cx="5179454" cy="1120296"/>
            </a:xfrm>
            <a:prstGeom prst="rect">
              <a:avLst/>
            </a:prstGeom>
          </p:spPr>
        </p:pic>
        <p:pic>
          <p:nvPicPr>
            <p:cNvPr id="40" name="Imagen 39">
              <a:extLst>
                <a:ext uri="{FF2B5EF4-FFF2-40B4-BE49-F238E27FC236}">
                  <a16:creationId xmlns:a16="http://schemas.microsoft.com/office/drawing/2014/main" id="{DB3D5344-F70B-4E43-88DC-39A95C548A54}"/>
                </a:ext>
              </a:extLst>
            </p:cNvPr>
            <p:cNvPicPr>
              <a:picLocks noChangeAspect="1"/>
            </p:cNvPicPr>
            <p:nvPr/>
          </p:nvPicPr>
          <p:blipFill rotWithShape="1">
            <a:blip r:embed="rId5"/>
            <a:srcRect l="1" t="9777" r="57516" b="73880"/>
            <a:stretch/>
          </p:blipFill>
          <p:spPr>
            <a:xfrm>
              <a:off x="5179454" y="2067"/>
              <a:ext cx="5179454" cy="1120296"/>
            </a:xfrm>
            <a:prstGeom prst="rect">
              <a:avLst/>
            </a:prstGeom>
          </p:spPr>
        </p:pic>
        <p:pic>
          <p:nvPicPr>
            <p:cNvPr id="41" name="Imagen 40">
              <a:extLst>
                <a:ext uri="{FF2B5EF4-FFF2-40B4-BE49-F238E27FC236}">
                  <a16:creationId xmlns:a16="http://schemas.microsoft.com/office/drawing/2014/main" id="{AB98CD7A-781C-461B-832F-870211CD40EF}"/>
                </a:ext>
              </a:extLst>
            </p:cNvPr>
            <p:cNvPicPr>
              <a:picLocks noChangeAspect="1"/>
            </p:cNvPicPr>
            <p:nvPr/>
          </p:nvPicPr>
          <p:blipFill rotWithShape="1">
            <a:blip r:embed="rId5"/>
            <a:srcRect l="1" t="9777" r="84964" b="73880"/>
            <a:stretch/>
          </p:blipFill>
          <p:spPr>
            <a:xfrm>
              <a:off x="10358908" y="0"/>
              <a:ext cx="1833092" cy="1120296"/>
            </a:xfrm>
            <a:prstGeom prst="rect">
              <a:avLst/>
            </a:prstGeom>
          </p:spPr>
        </p:pic>
      </p:grpSp>
      <p:sp>
        <p:nvSpPr>
          <p:cNvPr id="14" name="Subtítulo 2">
            <a:extLst>
              <a:ext uri="{FF2B5EF4-FFF2-40B4-BE49-F238E27FC236}">
                <a16:creationId xmlns:a16="http://schemas.microsoft.com/office/drawing/2014/main" id="{2EFB2F24-274C-49A9-A8E9-1E6F616ED1E4}"/>
              </a:ext>
            </a:extLst>
          </p:cNvPr>
          <p:cNvSpPr>
            <a:spLocks noGrp="1"/>
          </p:cNvSpPr>
          <p:nvPr>
            <p:ph type="subTitle" idx="1"/>
          </p:nvPr>
        </p:nvSpPr>
        <p:spPr>
          <a:xfrm>
            <a:off x="949988" y="316883"/>
            <a:ext cx="4206152" cy="1630789"/>
          </a:xfrm>
        </p:spPr>
        <p:txBody>
          <a:bodyPr>
            <a:noAutofit/>
          </a:bodyPr>
          <a:lstStyle/>
          <a:p>
            <a:pPr algn="just"/>
            <a:r>
              <a:rPr lang="es-PE" sz="1400" dirty="0">
                <a:latin typeface="Gill Sans MT" panose="020B0502020104020203" pitchFamily="34" charset="0"/>
              </a:rPr>
              <a:t>La segunda parte del Quijote se publicó en 1615. La primera parte llevaba por título </a:t>
            </a:r>
            <a:r>
              <a:rPr lang="es-PE" sz="1400" i="1" dirty="0">
                <a:latin typeface="Gill Sans MT" panose="020B0502020104020203" pitchFamily="34" charset="0"/>
              </a:rPr>
              <a:t>El ingenioso hidalgo don Quijote de la Mancha</a:t>
            </a:r>
            <a:r>
              <a:rPr lang="es-PE" sz="1400" dirty="0">
                <a:latin typeface="Gill Sans MT" panose="020B0502020104020203" pitchFamily="34" charset="0"/>
              </a:rPr>
              <a:t>, y la segunda le llama el «ingenioso caballero». En 1605 don Quijote es un hidalgo que ha perdido «el juicio» y se le ha quedado suelta la capacidad imaginativa (el ingenio) sin la capacidad de discernir lo aceptable y lo inaceptable en esas imaginaciones. </a:t>
            </a:r>
          </a:p>
        </p:txBody>
      </p:sp>
      <p:sp>
        <p:nvSpPr>
          <p:cNvPr id="18" name="Subtítulo 2">
            <a:extLst>
              <a:ext uri="{FF2B5EF4-FFF2-40B4-BE49-F238E27FC236}">
                <a16:creationId xmlns:a16="http://schemas.microsoft.com/office/drawing/2014/main" id="{2EFB2F24-274C-49A9-A8E9-1E6F616ED1E4}"/>
              </a:ext>
            </a:extLst>
          </p:cNvPr>
          <p:cNvSpPr txBox="1">
            <a:spLocks/>
          </p:cNvSpPr>
          <p:nvPr/>
        </p:nvSpPr>
        <p:spPr>
          <a:xfrm>
            <a:off x="7047779" y="4754880"/>
            <a:ext cx="4206152" cy="12625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PE" sz="1400" dirty="0">
                <a:latin typeface="Gill Sans MT" panose="020B0502020104020203" pitchFamily="34" charset="0"/>
              </a:rPr>
              <a:t>En la segunda parte, don Quijote es ya caballero. Su lugar sigue siendo la aldea, </a:t>
            </a:r>
            <a:r>
              <a:rPr lang="es-PE" sz="1400" dirty="0" smtClean="0">
                <a:latin typeface="Gill Sans MT" panose="020B0502020104020203" pitchFamily="34" charset="0"/>
              </a:rPr>
              <a:t>pero la aldea tiene </a:t>
            </a:r>
            <a:r>
              <a:rPr lang="es-PE" sz="1400" dirty="0">
                <a:latin typeface="Gill Sans MT" panose="020B0502020104020203" pitchFamily="34" charset="0"/>
              </a:rPr>
              <a:t>ahora plebeyos, hidalgos y caballeros, estamento social ausente en la primera parte. El Toboso se convierte en </a:t>
            </a:r>
            <a:r>
              <a:rPr lang="es-PE" sz="1400" i="1" dirty="0">
                <a:latin typeface="Gill Sans MT" panose="020B0502020104020203" pitchFamily="34" charset="0"/>
              </a:rPr>
              <a:t>«la gran ciudad del </a:t>
            </a:r>
            <a:r>
              <a:rPr lang="es-PE" sz="1400" i="1" dirty="0" smtClean="0">
                <a:latin typeface="Gill Sans MT" panose="020B0502020104020203" pitchFamily="34" charset="0"/>
              </a:rPr>
              <a:t>Toboso»</a:t>
            </a:r>
            <a:r>
              <a:rPr lang="es-PE" sz="1400" dirty="0">
                <a:latin typeface="Gill Sans MT" panose="020B0502020104020203" pitchFamily="34" charset="0"/>
              </a:rPr>
              <a:t> </a:t>
            </a:r>
            <a:r>
              <a:rPr lang="es-PE" sz="1400" dirty="0" smtClean="0">
                <a:latin typeface="Gill Sans MT" panose="020B0502020104020203" pitchFamily="34" charset="0"/>
              </a:rPr>
              <a:t>y </a:t>
            </a:r>
            <a:r>
              <a:rPr lang="es-PE" sz="1400" dirty="0">
                <a:latin typeface="Gill Sans MT" panose="020B0502020104020203" pitchFamily="34" charset="0"/>
              </a:rPr>
              <a:t>Dulcinea en la reina de toda la hermosura y el poder.</a:t>
            </a:r>
            <a:endParaRPr lang="es-PE" sz="1400" dirty="0">
              <a:solidFill>
                <a:srgbClr val="343246"/>
              </a:solidFill>
              <a:latin typeface="Gill Sans MT" panose="020B0502020104020203" pitchFamily="34" charset="0"/>
            </a:endParaRPr>
          </a:p>
        </p:txBody>
      </p:sp>
      <p:sp>
        <p:nvSpPr>
          <p:cNvPr id="13" name="CuadroTexto 12"/>
          <p:cNvSpPr txBox="1"/>
          <p:nvPr/>
        </p:nvSpPr>
        <p:spPr>
          <a:xfrm>
            <a:off x="-1" y="5922343"/>
            <a:ext cx="2070131" cy="246221"/>
          </a:xfrm>
          <a:prstGeom prst="rect">
            <a:avLst/>
          </a:prstGeom>
          <a:noFill/>
        </p:spPr>
        <p:txBody>
          <a:bodyPr wrap="square" rtlCol="0">
            <a:spAutoFit/>
          </a:bodyPr>
          <a:lstStyle/>
          <a:p>
            <a:r>
              <a:rPr lang="es-PE" sz="1000" dirty="0" smtClean="0"/>
              <a:t>Créditos: Real Academia Española.</a:t>
            </a:r>
            <a:endParaRPr lang="es-PE" sz="1000" dirty="0"/>
          </a:p>
        </p:txBody>
      </p:sp>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5399" y="685775"/>
            <a:ext cx="5010911" cy="3758183"/>
          </a:xfrm>
          <a:prstGeom prst="rect">
            <a:avLst/>
          </a:prstGeom>
          <a:ln w="28575">
            <a:solidFill>
              <a:srgbClr val="BE810A"/>
            </a:solidFill>
          </a:ln>
        </p:spPr>
      </p:pic>
      <p:sp>
        <p:nvSpPr>
          <p:cNvPr id="19" name="CuadroTexto 18"/>
          <p:cNvSpPr txBox="1"/>
          <p:nvPr/>
        </p:nvSpPr>
        <p:spPr>
          <a:xfrm>
            <a:off x="9427464" y="97854"/>
            <a:ext cx="2764536" cy="553998"/>
          </a:xfrm>
          <a:prstGeom prst="rect">
            <a:avLst/>
          </a:prstGeom>
          <a:noFill/>
        </p:spPr>
        <p:txBody>
          <a:bodyPr wrap="square" rtlCol="0">
            <a:spAutoFit/>
          </a:bodyPr>
          <a:lstStyle/>
          <a:p>
            <a:r>
              <a:rPr lang="es-PE" sz="1000" i="1" dirty="0" smtClean="0"/>
              <a:t>Iglesia </a:t>
            </a:r>
            <a:r>
              <a:rPr lang="es-PE" sz="1000" i="1" dirty="0"/>
              <a:t>parroquial de El </a:t>
            </a:r>
            <a:r>
              <a:rPr lang="es-PE" sz="1000" i="1" dirty="0" smtClean="0"/>
              <a:t>Toboso (Toledo – España), </a:t>
            </a:r>
            <a:r>
              <a:rPr lang="es-PE" sz="1000" i="1" dirty="0"/>
              <a:t>con </a:t>
            </a:r>
            <a:r>
              <a:rPr lang="es-PE" sz="1000" i="1" dirty="0" smtClean="0"/>
              <a:t>estatuas de Dulcinea y el Quijote. </a:t>
            </a:r>
          </a:p>
          <a:p>
            <a:r>
              <a:rPr lang="es-PE" sz="1000" dirty="0" smtClean="0"/>
              <a:t>Créditos: </a:t>
            </a:r>
            <a:r>
              <a:rPr lang="es-PE" sz="1000" dirty="0"/>
              <a:t>Adriana Bianco, 2016.</a:t>
            </a:r>
          </a:p>
        </p:txBody>
      </p:sp>
      <p:sp>
        <p:nvSpPr>
          <p:cNvPr id="6" name="AutoShape 4" descr="https://www.rae.es/sites/default/files/2a_Parte_del_Quijote_1615_CF_RM-10222_Portada.jpg"/>
          <p:cNvSpPr>
            <a:spLocks noChangeAspect="1" noChangeArrowheads="1"/>
          </p:cNvSpPr>
          <p:nvPr/>
        </p:nvSpPr>
        <p:spPr bwMode="auto">
          <a:xfrm>
            <a:off x="155574" y="-144463"/>
            <a:ext cx="4332401" cy="4332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78266" y="2021744"/>
            <a:ext cx="2549596" cy="3824393"/>
          </a:xfrm>
          <a:prstGeom prst="rect">
            <a:avLst/>
          </a:prstGeom>
          <a:ln w="28575">
            <a:solidFill>
              <a:srgbClr val="BE810A"/>
            </a:solidFill>
          </a:ln>
        </p:spPr>
      </p:pic>
    </p:spTree>
    <p:extLst>
      <p:ext uri="{BB962C8B-B14F-4D97-AF65-F5344CB8AC3E}">
        <p14:creationId xmlns:p14="http://schemas.microsoft.com/office/powerpoint/2010/main" val="3609506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10217-1CAB-45FA-818F-FDACD3A2800B}"/>
              </a:ext>
            </a:extLst>
          </p:cNvPr>
          <p:cNvSpPr>
            <a:spLocks noGrp="1"/>
          </p:cNvSpPr>
          <p:nvPr>
            <p:ph type="ctrTitle"/>
          </p:nvPr>
        </p:nvSpPr>
        <p:spPr/>
        <p:txBody>
          <a:bodyPr/>
          <a:lstStyle/>
          <a:p>
            <a:endParaRPr lang="es-PE" dirty="0"/>
          </a:p>
        </p:txBody>
      </p:sp>
      <p:sp>
        <p:nvSpPr>
          <p:cNvPr id="3" name="Subtítulo 2">
            <a:extLst>
              <a:ext uri="{FF2B5EF4-FFF2-40B4-BE49-F238E27FC236}">
                <a16:creationId xmlns:a16="http://schemas.microsoft.com/office/drawing/2014/main" id="{01A57767-3A86-420F-8120-2A05286B0C00}"/>
              </a:ext>
            </a:extLst>
          </p:cNvPr>
          <p:cNvSpPr>
            <a:spLocks noGrp="1"/>
          </p:cNvSpPr>
          <p:nvPr>
            <p:ph type="subTitle" idx="1"/>
          </p:nvPr>
        </p:nvSpPr>
        <p:spPr/>
        <p:txBody>
          <a:bodyPr/>
          <a:lstStyle/>
          <a:p>
            <a:endParaRPr lang="es-PE"/>
          </a:p>
        </p:txBody>
      </p:sp>
      <p:sp>
        <p:nvSpPr>
          <p:cNvPr id="4" name="Rectángulo 3">
            <a:extLst>
              <a:ext uri="{FF2B5EF4-FFF2-40B4-BE49-F238E27FC236}">
                <a16:creationId xmlns:a16="http://schemas.microsoft.com/office/drawing/2014/main" id="{967410AE-7DD2-4B15-A8F7-A0321FA1CBCE}"/>
              </a:ext>
            </a:extLst>
          </p:cNvPr>
          <p:cNvSpPr/>
          <p:nvPr/>
        </p:nvSpPr>
        <p:spPr>
          <a:xfrm>
            <a:off x="0" y="3448"/>
            <a:ext cx="12192000" cy="6854552"/>
          </a:xfrm>
          <a:prstGeom prst="rect">
            <a:avLst/>
          </a:prstGeom>
          <a:solidFill>
            <a:srgbClr val="34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5" name="Grupo 14">
            <a:extLst>
              <a:ext uri="{FF2B5EF4-FFF2-40B4-BE49-F238E27FC236}">
                <a16:creationId xmlns:a16="http://schemas.microsoft.com/office/drawing/2014/main" id="{3635CECE-1130-4218-9A2F-0F324CF8F407}"/>
              </a:ext>
            </a:extLst>
          </p:cNvPr>
          <p:cNvGrpSpPr/>
          <p:nvPr/>
        </p:nvGrpSpPr>
        <p:grpSpPr>
          <a:xfrm>
            <a:off x="10001912" y="6031422"/>
            <a:ext cx="1802913" cy="596175"/>
            <a:chOff x="10001912" y="6031422"/>
            <a:chExt cx="1802913" cy="596175"/>
          </a:xfrm>
        </p:grpSpPr>
        <p:cxnSp>
          <p:nvCxnSpPr>
            <p:cNvPr id="9" name="Conector recto 8">
              <a:extLst>
                <a:ext uri="{FF2B5EF4-FFF2-40B4-BE49-F238E27FC236}">
                  <a16:creationId xmlns:a16="http://schemas.microsoft.com/office/drawing/2014/main" id="{5D5A7349-1349-4AA2-BD77-138798C9FA01}"/>
                </a:ext>
              </a:extLst>
            </p:cNvPr>
            <p:cNvCxnSpPr>
              <a:cxnSpLocks/>
            </p:cNvCxnSpPr>
            <p:nvPr/>
          </p:nvCxnSpPr>
          <p:spPr>
            <a:xfrm>
              <a:off x="11253931" y="6031422"/>
              <a:ext cx="0" cy="596175"/>
            </a:xfrm>
            <a:prstGeom prst="line">
              <a:avLst/>
            </a:prstGeom>
            <a:ln>
              <a:solidFill>
                <a:srgbClr val="BE810A"/>
              </a:solidFill>
              <a:prstDash val="dash"/>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5669C41B-ED14-4BB7-AACF-B5281075D3F2}"/>
                </a:ext>
              </a:extLst>
            </p:cNvPr>
            <p:cNvPicPr>
              <a:picLocks noChangeAspect="1"/>
            </p:cNvPicPr>
            <p:nvPr/>
          </p:nvPicPr>
          <p:blipFill rotWithShape="1">
            <a:blip r:embed="rId2">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1" name="Imagen 10">
              <a:extLst>
                <a:ext uri="{FF2B5EF4-FFF2-40B4-BE49-F238E27FC236}">
                  <a16:creationId xmlns:a16="http://schemas.microsoft.com/office/drawing/2014/main" id="{0A862027-B7E8-4D23-88B0-FE5FCA2A45B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13" name="Título 1">
            <a:extLst>
              <a:ext uri="{FF2B5EF4-FFF2-40B4-BE49-F238E27FC236}">
                <a16:creationId xmlns:a16="http://schemas.microsoft.com/office/drawing/2014/main" id="{3C3F5640-7086-44C5-949E-8841C28BA0AB}"/>
              </a:ext>
            </a:extLst>
          </p:cNvPr>
          <p:cNvSpPr txBox="1">
            <a:spLocks/>
          </p:cNvSpPr>
          <p:nvPr/>
        </p:nvSpPr>
        <p:spPr>
          <a:xfrm>
            <a:off x="395551" y="467880"/>
            <a:ext cx="6922395" cy="90315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dirty="0" smtClean="0">
                <a:solidFill>
                  <a:schemeClr val="bg1"/>
                </a:solidFill>
                <a:latin typeface="huamanpoma" panose="02000500000000000000" pitchFamily="2" charset="0"/>
              </a:rPr>
              <a:t>FUENTES:</a:t>
            </a:r>
            <a:endParaRPr lang="es-PE" dirty="0">
              <a:solidFill>
                <a:schemeClr val="bg1"/>
              </a:solidFill>
              <a:latin typeface="huamanpoma" panose="02000500000000000000" pitchFamily="2" charset="0"/>
            </a:endParaRPr>
          </a:p>
        </p:txBody>
      </p:sp>
      <p:sp>
        <p:nvSpPr>
          <p:cNvPr id="12" name="Título 1">
            <a:extLst>
              <a:ext uri="{FF2B5EF4-FFF2-40B4-BE49-F238E27FC236}">
                <a16:creationId xmlns:a16="http://schemas.microsoft.com/office/drawing/2014/main" id="{BAF10217-1CAB-45FA-818F-FDACD3A2800B}"/>
              </a:ext>
            </a:extLst>
          </p:cNvPr>
          <p:cNvSpPr txBox="1">
            <a:spLocks/>
          </p:cNvSpPr>
          <p:nvPr/>
        </p:nvSpPr>
        <p:spPr>
          <a:xfrm>
            <a:off x="395551" y="1747893"/>
            <a:ext cx="6922395" cy="33656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just">
              <a:buAutoNum type="arabicPeriod"/>
            </a:pPr>
            <a:r>
              <a:rPr lang="es-PE" sz="1400" dirty="0" smtClean="0">
                <a:solidFill>
                  <a:srgbClr val="BE810A"/>
                </a:solidFill>
                <a:latin typeface="Gill Sans MT" panose="020B0502020104020203" pitchFamily="34" charset="0"/>
              </a:rPr>
              <a:t>González Obregón, Luis. «De cómo vino a México Don Quijote» y «Una tradición sobre el Quijote», en México viejo y anecdótico, Espasa-Calpe Mexicana, México, 1966, págs. 37-40.</a:t>
            </a:r>
          </a:p>
          <a:p>
            <a:pPr marL="342900" indent="-342900" algn="just">
              <a:buAutoNum type="arabicPeriod"/>
            </a:pPr>
            <a:endParaRPr lang="es-PE" sz="1400" dirty="0" smtClean="0">
              <a:solidFill>
                <a:srgbClr val="BE810A"/>
              </a:solidFill>
              <a:latin typeface="Gill Sans MT" panose="020B0502020104020203" pitchFamily="34" charset="0"/>
            </a:endParaRPr>
          </a:p>
          <a:p>
            <a:pPr marL="342900" indent="-342900" algn="just">
              <a:buAutoNum type="arabicPeriod"/>
            </a:pPr>
            <a:r>
              <a:rPr lang="es-PE" sz="1400" dirty="0" smtClean="0">
                <a:solidFill>
                  <a:srgbClr val="BE810A"/>
                </a:solidFill>
                <a:latin typeface="Gill Sans MT" panose="020B0502020104020203" pitchFamily="34" charset="0"/>
              </a:rPr>
              <a:t>Miró Quesada, </a:t>
            </a:r>
            <a:r>
              <a:rPr lang="es-PE" sz="1400" dirty="0">
                <a:solidFill>
                  <a:srgbClr val="BE810A"/>
                </a:solidFill>
                <a:latin typeface="Gill Sans MT" panose="020B0502020104020203" pitchFamily="34" charset="0"/>
              </a:rPr>
              <a:t>A</a:t>
            </a:r>
            <a:r>
              <a:rPr lang="es-PE" sz="1400" dirty="0" smtClean="0">
                <a:solidFill>
                  <a:srgbClr val="BE810A"/>
                </a:solidFill>
                <a:latin typeface="Gill Sans MT" panose="020B0502020104020203" pitchFamily="34" charset="0"/>
              </a:rPr>
              <a:t>urelio, </a:t>
            </a:r>
            <a:r>
              <a:rPr lang="es-PE" sz="1400" dirty="0">
                <a:solidFill>
                  <a:srgbClr val="BE810A"/>
                </a:solidFill>
                <a:latin typeface="Gill Sans MT" panose="020B0502020104020203" pitchFamily="34" charset="0"/>
              </a:rPr>
              <a:t>«Cervantes y el Perú», en Cervantes, Tirso y el Perú, Huascarán, Lima, 1948, págs. 70-101, 109-113. </a:t>
            </a:r>
            <a:endParaRPr lang="es-PE" sz="1400" dirty="0" smtClean="0">
              <a:solidFill>
                <a:srgbClr val="BE810A"/>
              </a:solidFill>
              <a:latin typeface="Gill Sans MT" panose="020B0502020104020203" pitchFamily="34" charset="0"/>
            </a:endParaRPr>
          </a:p>
          <a:p>
            <a:pPr marL="342900" indent="-342900" algn="just">
              <a:buAutoNum type="arabicPeriod"/>
            </a:pPr>
            <a:endParaRPr lang="es-PE" sz="1400" dirty="0" smtClean="0">
              <a:solidFill>
                <a:srgbClr val="BE810A"/>
              </a:solidFill>
              <a:latin typeface="Gill Sans MT" panose="020B0502020104020203" pitchFamily="34" charset="0"/>
            </a:endParaRPr>
          </a:p>
          <a:p>
            <a:pPr marL="342900" indent="-342900" algn="just">
              <a:buAutoNum type="arabicPeriod"/>
            </a:pPr>
            <a:r>
              <a:rPr lang="es-PE" sz="1400" dirty="0" smtClean="0">
                <a:solidFill>
                  <a:srgbClr val="BE810A"/>
                </a:solidFill>
                <a:latin typeface="Gill Sans MT" panose="020B0502020104020203" pitchFamily="34" charset="0"/>
              </a:rPr>
              <a:t>Morón, Ciriaco. «Segunda parte del Quijote, cuarto centenario», en Nueva Revista de Política, Cultura y Arte, n° 153, 2015.</a:t>
            </a:r>
          </a:p>
          <a:p>
            <a:pPr marL="342900" indent="-342900" algn="just">
              <a:buAutoNum type="arabicPeriod"/>
            </a:pPr>
            <a:endParaRPr lang="es-PE" sz="1400" dirty="0" smtClean="0">
              <a:solidFill>
                <a:srgbClr val="BE810A"/>
              </a:solidFill>
              <a:latin typeface="Gill Sans MT" panose="020B0502020104020203" pitchFamily="34" charset="0"/>
            </a:endParaRPr>
          </a:p>
          <a:p>
            <a:pPr marL="342900" indent="-342900" algn="just">
              <a:buAutoNum type="arabicPeriod"/>
            </a:pPr>
            <a:r>
              <a:rPr lang="es-PE" sz="1400" dirty="0">
                <a:solidFill>
                  <a:srgbClr val="BE810A"/>
                </a:solidFill>
                <a:latin typeface="Gill Sans MT" panose="020B0502020104020203" pitchFamily="34" charset="0"/>
              </a:rPr>
              <a:t>Porras Barrenechea, Raúl. «Cervantes y el Perú», en Arbor, 9, mayo-junio 1945, págs. 537-544</a:t>
            </a:r>
            <a:r>
              <a:rPr lang="es-PE" sz="1400" dirty="0" smtClean="0">
                <a:solidFill>
                  <a:srgbClr val="BE810A"/>
                </a:solidFill>
                <a:latin typeface="Gill Sans MT" panose="020B0502020104020203" pitchFamily="34" charset="0"/>
              </a:rPr>
              <a:t>)</a:t>
            </a:r>
          </a:p>
          <a:p>
            <a:pPr marL="342900" indent="-342900" algn="just">
              <a:buAutoNum type="arabicPeriod"/>
            </a:pPr>
            <a:endParaRPr lang="es-PE" sz="1400" dirty="0" smtClean="0">
              <a:solidFill>
                <a:srgbClr val="BE810A"/>
              </a:solidFill>
              <a:latin typeface="Gill Sans MT" panose="020B0502020104020203" pitchFamily="34" charset="0"/>
            </a:endParaRPr>
          </a:p>
          <a:p>
            <a:pPr marL="342900" indent="-342900" algn="just">
              <a:buAutoNum type="arabicPeriod"/>
            </a:pPr>
            <a:r>
              <a:rPr lang="es-PE" sz="1400" dirty="0" smtClean="0">
                <a:solidFill>
                  <a:srgbClr val="BE810A"/>
                </a:solidFill>
                <a:latin typeface="Gill Sans MT" panose="020B0502020104020203" pitchFamily="34" charset="0"/>
              </a:rPr>
              <a:t>Rodríguez Marín, </a:t>
            </a:r>
            <a:r>
              <a:rPr lang="es-PE" sz="1400" dirty="0">
                <a:solidFill>
                  <a:srgbClr val="BE810A"/>
                </a:solidFill>
                <a:latin typeface="Gill Sans MT" panose="020B0502020104020203" pitchFamily="34" charset="0"/>
              </a:rPr>
              <a:t>Francisco. El "Quijote" y Don Quijote en </a:t>
            </a:r>
            <a:r>
              <a:rPr lang="es-PE" sz="1400" dirty="0" smtClean="0">
                <a:solidFill>
                  <a:srgbClr val="BE810A"/>
                </a:solidFill>
                <a:latin typeface="Gill Sans MT" panose="020B0502020104020203" pitchFamily="34" charset="0"/>
              </a:rPr>
              <a:t>América. Madrid: Librería </a:t>
            </a:r>
            <a:r>
              <a:rPr lang="es-PE" sz="1400" dirty="0">
                <a:solidFill>
                  <a:srgbClr val="BE810A"/>
                </a:solidFill>
                <a:latin typeface="Gill Sans MT" panose="020B0502020104020203" pitchFamily="34" charset="0"/>
              </a:rPr>
              <a:t>de los sucesores de Hernando, 1911</a:t>
            </a:r>
            <a:r>
              <a:rPr lang="es-PE" sz="1400" dirty="0" smtClean="0">
                <a:solidFill>
                  <a:srgbClr val="BE810A"/>
                </a:solidFill>
                <a:latin typeface="Gill Sans MT" panose="020B0502020104020203" pitchFamily="34" charset="0"/>
              </a:rPr>
              <a:t>.</a:t>
            </a:r>
          </a:p>
          <a:p>
            <a:pPr marL="342900" indent="-342900" algn="just">
              <a:buAutoNum type="arabicPeriod"/>
            </a:pPr>
            <a:endParaRPr lang="es-PE" sz="1400" dirty="0">
              <a:solidFill>
                <a:srgbClr val="BE810A"/>
              </a:solidFill>
              <a:latin typeface="Gill Sans MT" panose="020B0502020104020203" pitchFamily="34" charset="0"/>
            </a:endParaRPr>
          </a:p>
          <a:p>
            <a:pPr marL="342900" indent="-342900" algn="just">
              <a:buAutoNum type="arabicPeriod"/>
            </a:pPr>
            <a:r>
              <a:rPr lang="es-PE" sz="1400" dirty="0">
                <a:solidFill>
                  <a:srgbClr val="BE810A"/>
                </a:solidFill>
                <a:latin typeface="Gill Sans MT" panose="020B0502020104020203" pitchFamily="34" charset="0"/>
                <a:hlinkClick r:id="rId4"/>
              </a:rPr>
              <a:t>https://www.donquijote.org</a:t>
            </a:r>
            <a:endParaRPr lang="es-PE" sz="1400" dirty="0">
              <a:solidFill>
                <a:srgbClr val="BE810A"/>
              </a:solidFill>
              <a:latin typeface="Gill Sans MT" panose="020B0502020104020203" pitchFamily="34" charset="0"/>
            </a:endParaRPr>
          </a:p>
        </p:txBody>
      </p:sp>
      <p:pic>
        <p:nvPicPr>
          <p:cNvPr id="14" name="Imagen 1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88999" y="4328519"/>
            <a:ext cx="1213686" cy="1570069"/>
          </a:xfrm>
          <a:prstGeom prst="rect">
            <a:avLst/>
          </a:prstGeom>
        </p:spPr>
      </p:pic>
    </p:spTree>
    <p:extLst>
      <p:ext uri="{BB962C8B-B14F-4D97-AF65-F5344CB8AC3E}">
        <p14:creationId xmlns:p14="http://schemas.microsoft.com/office/powerpoint/2010/main" val="1843174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10217-1CAB-45FA-818F-FDACD3A2800B}"/>
              </a:ext>
            </a:extLst>
          </p:cNvPr>
          <p:cNvSpPr>
            <a:spLocks noGrp="1"/>
          </p:cNvSpPr>
          <p:nvPr>
            <p:ph type="ctrTitle"/>
          </p:nvPr>
        </p:nvSpPr>
        <p:spPr/>
        <p:txBody>
          <a:bodyPr/>
          <a:lstStyle/>
          <a:p>
            <a:endParaRPr lang="es-PE" dirty="0"/>
          </a:p>
        </p:txBody>
      </p:sp>
      <p:sp>
        <p:nvSpPr>
          <p:cNvPr id="3" name="Subtítulo 2">
            <a:extLst>
              <a:ext uri="{FF2B5EF4-FFF2-40B4-BE49-F238E27FC236}">
                <a16:creationId xmlns:a16="http://schemas.microsoft.com/office/drawing/2014/main" id="{01A57767-3A86-420F-8120-2A05286B0C00}"/>
              </a:ext>
            </a:extLst>
          </p:cNvPr>
          <p:cNvSpPr>
            <a:spLocks noGrp="1"/>
          </p:cNvSpPr>
          <p:nvPr>
            <p:ph type="subTitle" idx="1"/>
          </p:nvPr>
        </p:nvSpPr>
        <p:spPr/>
        <p:txBody>
          <a:bodyPr/>
          <a:lstStyle/>
          <a:p>
            <a:endParaRPr lang="es-PE"/>
          </a:p>
        </p:txBody>
      </p:sp>
      <p:sp>
        <p:nvSpPr>
          <p:cNvPr id="4" name="Rectángulo 3">
            <a:extLst>
              <a:ext uri="{FF2B5EF4-FFF2-40B4-BE49-F238E27FC236}">
                <a16:creationId xmlns:a16="http://schemas.microsoft.com/office/drawing/2014/main" id="{967410AE-7DD2-4B15-A8F7-A0321FA1CBCE}"/>
              </a:ext>
            </a:extLst>
          </p:cNvPr>
          <p:cNvSpPr/>
          <p:nvPr/>
        </p:nvSpPr>
        <p:spPr>
          <a:xfrm>
            <a:off x="0" y="3448"/>
            <a:ext cx="12192000" cy="6854552"/>
          </a:xfrm>
          <a:prstGeom prst="rect">
            <a:avLst/>
          </a:prstGeom>
          <a:solidFill>
            <a:srgbClr val="BE8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3" name="Grupo 12">
            <a:extLst>
              <a:ext uri="{FF2B5EF4-FFF2-40B4-BE49-F238E27FC236}">
                <a16:creationId xmlns:a16="http://schemas.microsoft.com/office/drawing/2014/main" id="{8A3E4092-E69E-481E-9909-1F389554E259}"/>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81674A2F-8CD8-438C-A327-7900851C647B}"/>
                </a:ext>
              </a:extLst>
            </p:cNvPr>
            <p:cNvCxnSpPr>
              <a:cxnSpLocks/>
            </p:cNvCxnSpPr>
            <p:nvPr/>
          </p:nvCxnSpPr>
          <p:spPr>
            <a:xfrm>
              <a:off x="11253931" y="6031422"/>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518DB3E6-84E4-4CB7-9AA9-3F310BFF3B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0" name="Imagen 9">
              <a:extLst>
                <a:ext uri="{FF2B5EF4-FFF2-40B4-BE49-F238E27FC236}">
                  <a16:creationId xmlns:a16="http://schemas.microsoft.com/office/drawing/2014/main" id="{A7F633B9-8C5C-418C-8F3B-103D300C5B53}"/>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11" name="Título 1">
            <a:extLst>
              <a:ext uri="{FF2B5EF4-FFF2-40B4-BE49-F238E27FC236}">
                <a16:creationId xmlns:a16="http://schemas.microsoft.com/office/drawing/2014/main" id="{008DE3A8-1F8A-4A73-8BD0-DDF677342F35}"/>
              </a:ext>
            </a:extLst>
          </p:cNvPr>
          <p:cNvSpPr txBox="1">
            <a:spLocks/>
          </p:cNvSpPr>
          <p:nvPr/>
        </p:nvSpPr>
        <p:spPr>
          <a:xfrm>
            <a:off x="368120" y="2804387"/>
            <a:ext cx="6922395" cy="90315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dirty="0" smtClean="0">
                <a:solidFill>
                  <a:schemeClr val="bg1"/>
                </a:solidFill>
                <a:latin typeface="huamanpoma" panose="02000500000000000000" pitchFamily="2" charset="0"/>
              </a:rPr>
              <a:t>EL SIGLO DE ORO ESPAÑOL</a:t>
            </a:r>
            <a:endParaRPr lang="es-PE" dirty="0">
              <a:solidFill>
                <a:schemeClr val="bg1"/>
              </a:solidFill>
              <a:latin typeface="huamanpoma" panose="02000500000000000000" pitchFamily="2" charset="0"/>
            </a:endParaRPr>
          </a:p>
        </p:txBody>
      </p:sp>
    </p:spTree>
    <p:extLst>
      <p:ext uri="{BB962C8B-B14F-4D97-AF65-F5344CB8AC3E}">
        <p14:creationId xmlns:p14="http://schemas.microsoft.com/office/powerpoint/2010/main" val="4233625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6D14846-FBB1-4636-83C6-F70520C676DE}"/>
              </a:ext>
            </a:extLst>
          </p:cNvPr>
          <p:cNvSpPr/>
          <p:nvPr/>
        </p:nvSpPr>
        <p:spPr>
          <a:xfrm>
            <a:off x="0" y="0"/>
            <a:ext cx="12192000" cy="6854552"/>
          </a:xfrm>
          <a:prstGeom prst="rect">
            <a:avLst/>
          </a:prstGeom>
          <a:solidFill>
            <a:srgbClr val="EF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4" name="Grupo 3">
            <a:extLst>
              <a:ext uri="{FF2B5EF4-FFF2-40B4-BE49-F238E27FC236}">
                <a16:creationId xmlns:a16="http://schemas.microsoft.com/office/drawing/2014/main" id="{0DE0477B-73AC-408C-BED7-DD1074A9DB46}"/>
              </a:ext>
            </a:extLst>
          </p:cNvPr>
          <p:cNvGrpSpPr/>
          <p:nvPr/>
        </p:nvGrpSpPr>
        <p:grpSpPr>
          <a:xfrm>
            <a:off x="10001913" y="6017520"/>
            <a:ext cx="1873444" cy="696515"/>
            <a:chOff x="10001913" y="6017520"/>
            <a:chExt cx="1873444" cy="696515"/>
          </a:xfrm>
        </p:grpSpPr>
        <p:pic>
          <p:nvPicPr>
            <p:cNvPr id="15" name="Imagen 14">
              <a:extLst>
                <a:ext uri="{FF2B5EF4-FFF2-40B4-BE49-F238E27FC236}">
                  <a16:creationId xmlns:a16="http://schemas.microsoft.com/office/drawing/2014/main" id="{C354DFCB-3807-4932-83B7-0F71E0C01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913" y="6136895"/>
              <a:ext cx="1117864" cy="469503"/>
            </a:xfrm>
            <a:prstGeom prst="rect">
              <a:avLst/>
            </a:prstGeom>
          </p:spPr>
        </p:pic>
        <p:pic>
          <p:nvPicPr>
            <p:cNvPr id="16" name="Imagen 15">
              <a:extLst>
                <a:ext uri="{FF2B5EF4-FFF2-40B4-BE49-F238E27FC236}">
                  <a16:creationId xmlns:a16="http://schemas.microsoft.com/office/drawing/2014/main" id="{15249E79-43A4-41F1-9EDB-C5647B1EDDE2}"/>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1253931" y="6017520"/>
              <a:ext cx="621426" cy="696515"/>
            </a:xfrm>
            <a:prstGeom prst="rect">
              <a:avLst/>
            </a:prstGeom>
          </p:spPr>
        </p:pic>
        <p:cxnSp>
          <p:nvCxnSpPr>
            <p:cNvPr id="17" name="Conector recto 16">
              <a:extLst>
                <a:ext uri="{FF2B5EF4-FFF2-40B4-BE49-F238E27FC236}">
                  <a16:creationId xmlns:a16="http://schemas.microsoft.com/office/drawing/2014/main" id="{DD58B9D6-1709-43A8-A7B0-6909122E7C70}"/>
                </a:ext>
              </a:extLst>
            </p:cNvPr>
            <p:cNvCxnSpPr>
              <a:cxnSpLocks/>
            </p:cNvCxnSpPr>
            <p:nvPr/>
          </p:nvCxnSpPr>
          <p:spPr>
            <a:xfrm>
              <a:off x="11253931" y="6063044"/>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Grupo 21">
            <a:extLst>
              <a:ext uri="{FF2B5EF4-FFF2-40B4-BE49-F238E27FC236}">
                <a16:creationId xmlns:a16="http://schemas.microsoft.com/office/drawing/2014/main" id="{60B51CB5-D36F-4981-B449-AF603813A7CB}"/>
              </a:ext>
            </a:extLst>
          </p:cNvPr>
          <p:cNvGrpSpPr/>
          <p:nvPr/>
        </p:nvGrpSpPr>
        <p:grpSpPr>
          <a:xfrm>
            <a:off x="0" y="6328125"/>
            <a:ext cx="9758149" cy="114338"/>
            <a:chOff x="0" y="0"/>
            <a:chExt cx="12192000" cy="1122363"/>
          </a:xfrm>
        </p:grpSpPr>
        <p:pic>
          <p:nvPicPr>
            <p:cNvPr id="39" name="Imagen 38">
              <a:extLst>
                <a:ext uri="{FF2B5EF4-FFF2-40B4-BE49-F238E27FC236}">
                  <a16:creationId xmlns:a16="http://schemas.microsoft.com/office/drawing/2014/main" id="{4F9FED94-1D4E-4E69-A03F-062B739CFBD5}"/>
                </a:ext>
              </a:extLst>
            </p:cNvPr>
            <p:cNvPicPr>
              <a:picLocks noChangeAspect="1"/>
            </p:cNvPicPr>
            <p:nvPr/>
          </p:nvPicPr>
          <p:blipFill rotWithShape="1">
            <a:blip r:embed="rId5"/>
            <a:srcRect l="1" t="9777" r="57516" b="73880"/>
            <a:stretch/>
          </p:blipFill>
          <p:spPr>
            <a:xfrm>
              <a:off x="0" y="2067"/>
              <a:ext cx="5179454" cy="1120296"/>
            </a:xfrm>
            <a:prstGeom prst="rect">
              <a:avLst/>
            </a:prstGeom>
          </p:spPr>
        </p:pic>
        <p:pic>
          <p:nvPicPr>
            <p:cNvPr id="40" name="Imagen 39">
              <a:extLst>
                <a:ext uri="{FF2B5EF4-FFF2-40B4-BE49-F238E27FC236}">
                  <a16:creationId xmlns:a16="http://schemas.microsoft.com/office/drawing/2014/main" id="{DB3D5344-F70B-4E43-88DC-39A95C548A54}"/>
                </a:ext>
              </a:extLst>
            </p:cNvPr>
            <p:cNvPicPr>
              <a:picLocks noChangeAspect="1"/>
            </p:cNvPicPr>
            <p:nvPr/>
          </p:nvPicPr>
          <p:blipFill rotWithShape="1">
            <a:blip r:embed="rId5"/>
            <a:srcRect l="1" t="9777" r="57516" b="73880"/>
            <a:stretch/>
          </p:blipFill>
          <p:spPr>
            <a:xfrm>
              <a:off x="5179454" y="2067"/>
              <a:ext cx="5179454" cy="1120296"/>
            </a:xfrm>
            <a:prstGeom prst="rect">
              <a:avLst/>
            </a:prstGeom>
          </p:spPr>
        </p:pic>
        <p:pic>
          <p:nvPicPr>
            <p:cNvPr id="41" name="Imagen 40">
              <a:extLst>
                <a:ext uri="{FF2B5EF4-FFF2-40B4-BE49-F238E27FC236}">
                  <a16:creationId xmlns:a16="http://schemas.microsoft.com/office/drawing/2014/main" id="{AB98CD7A-781C-461B-832F-870211CD40EF}"/>
                </a:ext>
              </a:extLst>
            </p:cNvPr>
            <p:cNvPicPr>
              <a:picLocks noChangeAspect="1"/>
            </p:cNvPicPr>
            <p:nvPr/>
          </p:nvPicPr>
          <p:blipFill rotWithShape="1">
            <a:blip r:embed="rId5"/>
            <a:srcRect l="1" t="9777" r="84964" b="73880"/>
            <a:stretch/>
          </p:blipFill>
          <p:spPr>
            <a:xfrm>
              <a:off x="10358908" y="0"/>
              <a:ext cx="1833092" cy="1120296"/>
            </a:xfrm>
            <a:prstGeom prst="rect">
              <a:avLst/>
            </a:prstGeom>
          </p:spPr>
        </p:pic>
      </p:grpSp>
      <p:sp>
        <p:nvSpPr>
          <p:cNvPr id="14" name="Subtítulo 2">
            <a:extLst>
              <a:ext uri="{FF2B5EF4-FFF2-40B4-BE49-F238E27FC236}">
                <a16:creationId xmlns:a16="http://schemas.microsoft.com/office/drawing/2014/main" id="{2EFB2F24-274C-49A9-A8E9-1E6F616ED1E4}"/>
              </a:ext>
            </a:extLst>
          </p:cNvPr>
          <p:cNvSpPr>
            <a:spLocks noGrp="1"/>
          </p:cNvSpPr>
          <p:nvPr>
            <p:ph type="subTitle" idx="1"/>
          </p:nvPr>
        </p:nvSpPr>
        <p:spPr>
          <a:xfrm>
            <a:off x="6657678" y="949298"/>
            <a:ext cx="4462099" cy="4241747"/>
          </a:xfrm>
        </p:spPr>
        <p:txBody>
          <a:bodyPr>
            <a:noAutofit/>
          </a:bodyPr>
          <a:lstStyle/>
          <a:p>
            <a:pPr algn="just"/>
            <a:r>
              <a:rPr lang="es-PE" sz="1800" dirty="0">
                <a:solidFill>
                  <a:srgbClr val="343246"/>
                </a:solidFill>
                <a:latin typeface="Gill Sans MT" panose="020B0502020104020203" pitchFamily="34" charset="0"/>
              </a:rPr>
              <a:t>El </a:t>
            </a:r>
            <a:r>
              <a:rPr lang="es-PE" sz="1800" b="1" dirty="0">
                <a:solidFill>
                  <a:srgbClr val="343246"/>
                </a:solidFill>
                <a:latin typeface="Gill Sans MT" panose="020B0502020104020203" pitchFamily="34" charset="0"/>
              </a:rPr>
              <a:t>Siglo de Oro español </a:t>
            </a:r>
            <a:r>
              <a:rPr lang="es-PE" sz="1800" dirty="0">
                <a:solidFill>
                  <a:srgbClr val="343246"/>
                </a:solidFill>
                <a:latin typeface="Gill Sans MT" panose="020B0502020104020203" pitchFamily="34" charset="0"/>
              </a:rPr>
              <a:t>es el nombre que se da al periodo que abarca aproximadamente desde 1492 a 1659. </a:t>
            </a:r>
            <a:endParaRPr lang="es-PE" sz="1800" dirty="0" smtClean="0">
              <a:solidFill>
                <a:srgbClr val="343246"/>
              </a:solidFill>
              <a:latin typeface="Gill Sans MT" panose="020B0502020104020203" pitchFamily="34" charset="0"/>
            </a:endParaRPr>
          </a:p>
          <a:p>
            <a:pPr algn="just"/>
            <a:r>
              <a:rPr lang="es-PE" sz="1800" dirty="0" smtClean="0">
                <a:solidFill>
                  <a:srgbClr val="343246"/>
                </a:solidFill>
                <a:latin typeface="Gill Sans MT" panose="020B0502020104020203" pitchFamily="34" charset="0"/>
              </a:rPr>
              <a:t>La </a:t>
            </a:r>
            <a:r>
              <a:rPr lang="es-PE" sz="1800" dirty="0">
                <a:solidFill>
                  <a:srgbClr val="343246"/>
                </a:solidFill>
                <a:latin typeface="Gill Sans MT" panose="020B0502020104020203" pitchFamily="34" charset="0"/>
              </a:rPr>
              <a:t>fecha de inicio es también la del final de la Reconquista (caída del Reino nazarí de Granada ante los reinos cristianos en </a:t>
            </a:r>
            <a:r>
              <a:rPr lang="es-PE" sz="1800" dirty="0" smtClean="0">
                <a:solidFill>
                  <a:srgbClr val="343246"/>
                </a:solidFill>
                <a:latin typeface="Gill Sans MT" panose="020B0502020104020203" pitchFamily="34" charset="0"/>
              </a:rPr>
              <a:t>expansión), </a:t>
            </a:r>
            <a:r>
              <a:rPr lang="es-PE" sz="1800" dirty="0">
                <a:solidFill>
                  <a:srgbClr val="343246"/>
                </a:solidFill>
                <a:latin typeface="Gill Sans MT" panose="020B0502020104020203" pitchFamily="34" charset="0"/>
              </a:rPr>
              <a:t>la del primer viaje de Cristóbal Colón a América y la de la publicación de la Gramática castellana de Antonio de Nebrija, la primera en estudiar el castellano y fijar sus </a:t>
            </a:r>
            <a:r>
              <a:rPr lang="es-PE" sz="1800" dirty="0" smtClean="0">
                <a:solidFill>
                  <a:srgbClr val="343246"/>
                </a:solidFill>
                <a:latin typeface="Gill Sans MT" panose="020B0502020104020203" pitchFamily="34" charset="0"/>
              </a:rPr>
              <a:t>reglas. </a:t>
            </a:r>
          </a:p>
          <a:p>
            <a:pPr algn="just"/>
            <a:r>
              <a:rPr lang="es-PE" sz="1800" dirty="0" smtClean="0">
                <a:solidFill>
                  <a:srgbClr val="343246"/>
                </a:solidFill>
                <a:latin typeface="Gill Sans MT" panose="020B0502020104020203" pitchFamily="34" charset="0"/>
              </a:rPr>
              <a:t>El año 1659 </a:t>
            </a:r>
            <a:r>
              <a:rPr lang="es-PE" sz="1800" dirty="0">
                <a:solidFill>
                  <a:srgbClr val="343246"/>
                </a:solidFill>
                <a:latin typeface="Gill Sans MT" panose="020B0502020104020203" pitchFamily="34" charset="0"/>
              </a:rPr>
              <a:t>marca el final del Siglo de Oro político, aunque como manifestación artística suele retrasarse la fecha a 1681, año de la muerte del escritor y dramaturgo Calderón de la Barca.</a:t>
            </a:r>
          </a:p>
        </p:txBody>
      </p:sp>
      <p:pic>
        <p:nvPicPr>
          <p:cNvPr id="2050" name="Picture 2" descr="https://dianadenise.weebly.com/uploads/5/9/2/9/59295051/39559_orig.jpg"/>
          <p:cNvPicPr>
            <a:picLocks noChangeAspect="1" noChangeArrowheads="1"/>
          </p:cNvPicPr>
          <p:nvPr/>
        </p:nvPicPr>
        <p:blipFill rotWithShape="1">
          <a:blip r:embed="rId6">
            <a:extLst>
              <a:ext uri="{28A0092B-C50C-407E-A947-70E740481C1C}">
                <a14:useLocalDpi xmlns:a14="http://schemas.microsoft.com/office/drawing/2010/main" val="0"/>
              </a:ext>
            </a:extLst>
          </a:blip>
          <a:srcRect l="14986" r="-1"/>
          <a:stretch/>
        </p:blipFill>
        <p:spPr bwMode="auto">
          <a:xfrm>
            <a:off x="737579" y="784171"/>
            <a:ext cx="5182521" cy="4572000"/>
          </a:xfrm>
          <a:prstGeom prst="rect">
            <a:avLst/>
          </a:prstGeom>
          <a:noFill/>
          <a:ln w="28575">
            <a:solidFill>
              <a:srgbClr val="BE810A"/>
            </a:solidFill>
          </a:ln>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977640" y="5513469"/>
            <a:ext cx="1942460" cy="246221"/>
          </a:xfrm>
          <a:prstGeom prst="rect">
            <a:avLst/>
          </a:prstGeom>
          <a:noFill/>
        </p:spPr>
        <p:txBody>
          <a:bodyPr wrap="square" rtlCol="0">
            <a:spAutoFit/>
          </a:bodyPr>
          <a:lstStyle/>
          <a:p>
            <a:r>
              <a:rPr lang="es-PE" sz="1000" dirty="0" smtClean="0"/>
              <a:t>Créditos: Óscar </a:t>
            </a:r>
            <a:r>
              <a:rPr lang="es-PE" sz="1000" dirty="0" err="1" smtClean="0"/>
              <a:t>Caravantes</a:t>
            </a:r>
            <a:r>
              <a:rPr lang="es-PE" sz="1000" dirty="0" smtClean="0"/>
              <a:t>. </a:t>
            </a:r>
            <a:r>
              <a:rPr lang="es-PE" sz="1000" dirty="0" err="1" smtClean="0"/>
              <a:t>Flickr</a:t>
            </a:r>
            <a:r>
              <a:rPr lang="es-PE" sz="1000" dirty="0" smtClean="0"/>
              <a:t>.</a:t>
            </a:r>
            <a:endParaRPr lang="es-PE" sz="1000" dirty="0"/>
          </a:p>
        </p:txBody>
      </p:sp>
    </p:spTree>
    <p:extLst>
      <p:ext uri="{BB962C8B-B14F-4D97-AF65-F5344CB8AC3E}">
        <p14:creationId xmlns:p14="http://schemas.microsoft.com/office/powerpoint/2010/main" val="468873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4C7B4BF4-7EDC-4858-B128-DFFE3D1E8500}"/>
              </a:ext>
            </a:extLst>
          </p:cNvPr>
          <p:cNvGrpSpPr/>
          <p:nvPr/>
        </p:nvGrpSpPr>
        <p:grpSpPr>
          <a:xfrm>
            <a:off x="10001913" y="6017519"/>
            <a:ext cx="1873444" cy="696515"/>
            <a:chOff x="10001913" y="6030399"/>
            <a:chExt cx="1873444" cy="696515"/>
          </a:xfrm>
        </p:grpSpPr>
        <p:pic>
          <p:nvPicPr>
            <p:cNvPr id="15" name="Imagen 14">
              <a:extLst>
                <a:ext uri="{FF2B5EF4-FFF2-40B4-BE49-F238E27FC236}">
                  <a16:creationId xmlns:a16="http://schemas.microsoft.com/office/drawing/2014/main" id="{C354DFCB-3807-4932-83B7-0F71E0C01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913" y="6149774"/>
              <a:ext cx="1117864" cy="469503"/>
            </a:xfrm>
            <a:prstGeom prst="rect">
              <a:avLst/>
            </a:prstGeom>
          </p:spPr>
        </p:pic>
        <p:pic>
          <p:nvPicPr>
            <p:cNvPr id="16" name="Imagen 15">
              <a:extLst>
                <a:ext uri="{FF2B5EF4-FFF2-40B4-BE49-F238E27FC236}">
                  <a16:creationId xmlns:a16="http://schemas.microsoft.com/office/drawing/2014/main" id="{15249E79-43A4-41F1-9EDB-C5647B1EDDE2}"/>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1253931" y="6030399"/>
              <a:ext cx="621426" cy="696515"/>
            </a:xfrm>
            <a:prstGeom prst="rect">
              <a:avLst/>
            </a:prstGeom>
          </p:spPr>
        </p:pic>
        <p:cxnSp>
          <p:nvCxnSpPr>
            <p:cNvPr id="17" name="Conector recto 16">
              <a:extLst>
                <a:ext uri="{FF2B5EF4-FFF2-40B4-BE49-F238E27FC236}">
                  <a16:creationId xmlns:a16="http://schemas.microsoft.com/office/drawing/2014/main" id="{DD58B9D6-1709-43A8-A7B0-6909122E7C70}"/>
                </a:ext>
              </a:extLst>
            </p:cNvPr>
            <p:cNvCxnSpPr>
              <a:cxnSpLocks/>
            </p:cNvCxnSpPr>
            <p:nvPr/>
          </p:nvCxnSpPr>
          <p:spPr>
            <a:xfrm>
              <a:off x="11253931" y="6075923"/>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Grupo 21">
            <a:extLst>
              <a:ext uri="{FF2B5EF4-FFF2-40B4-BE49-F238E27FC236}">
                <a16:creationId xmlns:a16="http://schemas.microsoft.com/office/drawing/2014/main" id="{60B51CB5-D36F-4981-B449-AF603813A7CB}"/>
              </a:ext>
            </a:extLst>
          </p:cNvPr>
          <p:cNvGrpSpPr/>
          <p:nvPr/>
        </p:nvGrpSpPr>
        <p:grpSpPr>
          <a:xfrm>
            <a:off x="0" y="6328125"/>
            <a:ext cx="9758149" cy="114338"/>
            <a:chOff x="0" y="0"/>
            <a:chExt cx="12192000" cy="1122363"/>
          </a:xfrm>
        </p:grpSpPr>
        <p:pic>
          <p:nvPicPr>
            <p:cNvPr id="39" name="Imagen 38">
              <a:extLst>
                <a:ext uri="{FF2B5EF4-FFF2-40B4-BE49-F238E27FC236}">
                  <a16:creationId xmlns:a16="http://schemas.microsoft.com/office/drawing/2014/main" id="{4F9FED94-1D4E-4E69-A03F-062B739CFBD5}"/>
                </a:ext>
              </a:extLst>
            </p:cNvPr>
            <p:cNvPicPr>
              <a:picLocks noChangeAspect="1"/>
            </p:cNvPicPr>
            <p:nvPr/>
          </p:nvPicPr>
          <p:blipFill rotWithShape="1">
            <a:blip r:embed="rId5"/>
            <a:srcRect l="1" t="9777" r="57516" b="73880"/>
            <a:stretch/>
          </p:blipFill>
          <p:spPr>
            <a:xfrm>
              <a:off x="0" y="2067"/>
              <a:ext cx="5179454" cy="1120296"/>
            </a:xfrm>
            <a:prstGeom prst="rect">
              <a:avLst/>
            </a:prstGeom>
          </p:spPr>
        </p:pic>
        <p:pic>
          <p:nvPicPr>
            <p:cNvPr id="40" name="Imagen 39">
              <a:extLst>
                <a:ext uri="{FF2B5EF4-FFF2-40B4-BE49-F238E27FC236}">
                  <a16:creationId xmlns:a16="http://schemas.microsoft.com/office/drawing/2014/main" id="{DB3D5344-F70B-4E43-88DC-39A95C548A54}"/>
                </a:ext>
              </a:extLst>
            </p:cNvPr>
            <p:cNvPicPr>
              <a:picLocks noChangeAspect="1"/>
            </p:cNvPicPr>
            <p:nvPr/>
          </p:nvPicPr>
          <p:blipFill rotWithShape="1">
            <a:blip r:embed="rId5"/>
            <a:srcRect l="1" t="9777" r="57516" b="73880"/>
            <a:stretch/>
          </p:blipFill>
          <p:spPr>
            <a:xfrm>
              <a:off x="5179454" y="2067"/>
              <a:ext cx="5179454" cy="1120296"/>
            </a:xfrm>
            <a:prstGeom prst="rect">
              <a:avLst/>
            </a:prstGeom>
          </p:spPr>
        </p:pic>
        <p:pic>
          <p:nvPicPr>
            <p:cNvPr id="41" name="Imagen 40">
              <a:extLst>
                <a:ext uri="{FF2B5EF4-FFF2-40B4-BE49-F238E27FC236}">
                  <a16:creationId xmlns:a16="http://schemas.microsoft.com/office/drawing/2014/main" id="{AB98CD7A-781C-461B-832F-870211CD40EF}"/>
                </a:ext>
              </a:extLst>
            </p:cNvPr>
            <p:cNvPicPr>
              <a:picLocks noChangeAspect="1"/>
            </p:cNvPicPr>
            <p:nvPr/>
          </p:nvPicPr>
          <p:blipFill rotWithShape="1">
            <a:blip r:embed="rId5"/>
            <a:srcRect l="1" t="9777" r="84964" b="73880"/>
            <a:stretch/>
          </p:blipFill>
          <p:spPr>
            <a:xfrm>
              <a:off x="10358908" y="0"/>
              <a:ext cx="1833092" cy="1120296"/>
            </a:xfrm>
            <a:prstGeom prst="rect">
              <a:avLst/>
            </a:prstGeom>
          </p:spPr>
        </p:pic>
      </p:grpSp>
      <p:sp>
        <p:nvSpPr>
          <p:cNvPr id="11" name="Subtítulo 2">
            <a:extLst>
              <a:ext uri="{FF2B5EF4-FFF2-40B4-BE49-F238E27FC236}">
                <a16:creationId xmlns:a16="http://schemas.microsoft.com/office/drawing/2014/main" id="{6CBD0609-4258-4263-994C-E229F496BA04}"/>
              </a:ext>
            </a:extLst>
          </p:cNvPr>
          <p:cNvSpPr>
            <a:spLocks noGrp="1"/>
          </p:cNvSpPr>
          <p:nvPr>
            <p:ph type="subTitle" idx="1"/>
          </p:nvPr>
        </p:nvSpPr>
        <p:spPr>
          <a:xfrm>
            <a:off x="6142779" y="4811428"/>
            <a:ext cx="5111152" cy="1205986"/>
          </a:xfrm>
        </p:spPr>
        <p:txBody>
          <a:bodyPr>
            <a:normAutofit/>
          </a:bodyPr>
          <a:lstStyle/>
          <a:p>
            <a:pPr algn="just"/>
            <a:r>
              <a:rPr lang="es-PE" sz="1300" dirty="0">
                <a:solidFill>
                  <a:srgbClr val="343246"/>
                </a:solidFill>
                <a:latin typeface="Gill Sans MT" panose="020B0502020104020203" pitchFamily="34" charset="0"/>
              </a:rPr>
              <a:t>Respecto a la pintura, el Siglo de Oro español se caracteriza por una fase inicial de renacimiento tardío y otra más marcada por el arte barroco. </a:t>
            </a:r>
            <a:r>
              <a:rPr lang="es-PE" sz="1300" dirty="0" smtClean="0">
                <a:solidFill>
                  <a:srgbClr val="343246"/>
                </a:solidFill>
                <a:latin typeface="Gill Sans MT" panose="020B0502020104020203" pitchFamily="34" charset="0"/>
              </a:rPr>
              <a:t>El </a:t>
            </a:r>
            <a:r>
              <a:rPr lang="es-PE" sz="1300" dirty="0">
                <a:solidFill>
                  <a:srgbClr val="343246"/>
                </a:solidFill>
                <a:latin typeface="Gill Sans MT" panose="020B0502020104020203" pitchFamily="34" charset="0"/>
              </a:rPr>
              <a:t>pintor más </a:t>
            </a:r>
            <a:r>
              <a:rPr lang="es-PE" sz="1300" dirty="0" smtClean="0">
                <a:solidFill>
                  <a:srgbClr val="343246"/>
                </a:solidFill>
                <a:latin typeface="Gill Sans MT" panose="020B0502020104020203" pitchFamily="34" charset="0"/>
              </a:rPr>
              <a:t>destacado es </a:t>
            </a:r>
            <a:r>
              <a:rPr lang="es-PE" sz="1300" b="1" dirty="0" smtClean="0">
                <a:solidFill>
                  <a:srgbClr val="343246"/>
                </a:solidFill>
                <a:latin typeface="Gill Sans MT" panose="020B0502020104020203" pitchFamily="34" charset="0"/>
              </a:rPr>
              <a:t>Diego Velázquez </a:t>
            </a:r>
            <a:r>
              <a:rPr lang="es-PE" sz="1300" dirty="0" smtClean="0">
                <a:solidFill>
                  <a:srgbClr val="343246"/>
                </a:solidFill>
                <a:latin typeface="Gill Sans MT" panose="020B0502020104020203" pitchFamily="34" charset="0"/>
              </a:rPr>
              <a:t>y su </a:t>
            </a:r>
            <a:r>
              <a:rPr lang="es-PE" sz="1300" dirty="0">
                <a:solidFill>
                  <a:srgbClr val="343246"/>
                </a:solidFill>
                <a:latin typeface="Gill Sans MT" panose="020B0502020104020203" pitchFamily="34" charset="0"/>
              </a:rPr>
              <a:t>obra más conocida es </a:t>
            </a:r>
            <a:r>
              <a:rPr lang="es-PE" sz="1300" b="1" i="1" dirty="0">
                <a:solidFill>
                  <a:srgbClr val="343246"/>
                </a:solidFill>
                <a:latin typeface="Gill Sans MT" panose="020B0502020104020203" pitchFamily="34" charset="0"/>
              </a:rPr>
              <a:t>Las Meninas</a:t>
            </a:r>
            <a:r>
              <a:rPr lang="es-PE" sz="1300" dirty="0">
                <a:solidFill>
                  <a:srgbClr val="343246"/>
                </a:solidFill>
                <a:latin typeface="Gill Sans MT" panose="020B0502020104020203" pitchFamily="34" charset="0"/>
              </a:rPr>
              <a:t>, toda una revolución pictórica en la que </a:t>
            </a:r>
            <a:r>
              <a:rPr lang="es-PE" sz="1300" dirty="0" smtClean="0">
                <a:solidFill>
                  <a:srgbClr val="343246"/>
                </a:solidFill>
                <a:latin typeface="Gill Sans MT" panose="020B0502020104020203" pitchFamily="34" charset="0"/>
              </a:rPr>
              <a:t>Velázquez </a:t>
            </a:r>
            <a:r>
              <a:rPr lang="es-PE" sz="1300" dirty="0">
                <a:solidFill>
                  <a:srgbClr val="343246"/>
                </a:solidFill>
                <a:latin typeface="Gill Sans MT" panose="020B0502020104020203" pitchFamily="34" charset="0"/>
              </a:rPr>
              <a:t>se </a:t>
            </a:r>
            <a:r>
              <a:rPr lang="es-PE" sz="1300" dirty="0" smtClean="0">
                <a:solidFill>
                  <a:srgbClr val="343246"/>
                </a:solidFill>
                <a:latin typeface="Gill Sans MT" panose="020B0502020104020203" pitchFamily="34" charset="0"/>
              </a:rPr>
              <a:t>incluyó </a:t>
            </a:r>
            <a:r>
              <a:rPr lang="es-PE" sz="1300" dirty="0">
                <a:solidFill>
                  <a:srgbClr val="343246"/>
                </a:solidFill>
                <a:latin typeface="Gill Sans MT" panose="020B0502020104020203" pitchFamily="34" charset="0"/>
              </a:rPr>
              <a:t>a sí mismo entre los personajes retratados y que hoy es una de las piezas más admiradas del Museo del Prado de Madrid.</a:t>
            </a:r>
          </a:p>
        </p:txBody>
      </p:sp>
      <p:sp>
        <p:nvSpPr>
          <p:cNvPr id="12" name="Subtítulo 2">
            <a:extLst>
              <a:ext uri="{FF2B5EF4-FFF2-40B4-BE49-F238E27FC236}">
                <a16:creationId xmlns:a16="http://schemas.microsoft.com/office/drawing/2014/main" id="{6CBD0609-4258-4263-994C-E229F496BA04}"/>
              </a:ext>
            </a:extLst>
          </p:cNvPr>
          <p:cNvSpPr txBox="1">
            <a:spLocks/>
          </p:cNvSpPr>
          <p:nvPr/>
        </p:nvSpPr>
        <p:spPr>
          <a:xfrm>
            <a:off x="951468" y="356070"/>
            <a:ext cx="5111152" cy="11601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PE" sz="1300" dirty="0" smtClean="0">
                <a:solidFill>
                  <a:srgbClr val="343246"/>
                </a:solidFill>
                <a:latin typeface="Gill Sans MT" panose="020B0502020104020203" pitchFamily="34" charset="0"/>
              </a:rPr>
              <a:t>Para las letras, el </a:t>
            </a:r>
            <a:r>
              <a:rPr lang="es-PE" sz="1300" dirty="0">
                <a:solidFill>
                  <a:srgbClr val="343246"/>
                </a:solidFill>
                <a:latin typeface="Gill Sans MT" panose="020B0502020104020203" pitchFamily="34" charset="0"/>
              </a:rPr>
              <a:t>siglo XVII trae </a:t>
            </a:r>
            <a:r>
              <a:rPr lang="es-PE" sz="1300" dirty="0" smtClean="0">
                <a:solidFill>
                  <a:srgbClr val="343246"/>
                </a:solidFill>
                <a:latin typeface="Gill Sans MT" panose="020B0502020104020203" pitchFamily="34" charset="0"/>
              </a:rPr>
              <a:t>consigo a </a:t>
            </a:r>
            <a:r>
              <a:rPr lang="es-PE" sz="1300" dirty="0">
                <a:solidFill>
                  <a:srgbClr val="343246"/>
                </a:solidFill>
                <a:latin typeface="Gill Sans MT" panose="020B0502020104020203" pitchFamily="34" charset="0"/>
              </a:rPr>
              <a:t>dos </a:t>
            </a:r>
            <a:r>
              <a:rPr lang="es-PE" sz="1300" dirty="0" smtClean="0">
                <a:solidFill>
                  <a:srgbClr val="343246"/>
                </a:solidFill>
                <a:latin typeface="Gill Sans MT" panose="020B0502020104020203" pitchFamily="34" charset="0"/>
              </a:rPr>
              <a:t>poetas enfrentados: </a:t>
            </a:r>
            <a:r>
              <a:rPr lang="es-PE" sz="1300" b="1" dirty="0" smtClean="0">
                <a:solidFill>
                  <a:srgbClr val="343246"/>
                </a:solidFill>
                <a:latin typeface="Gill Sans MT" panose="020B0502020104020203" pitchFamily="34" charset="0"/>
              </a:rPr>
              <a:t>Luis </a:t>
            </a:r>
            <a:r>
              <a:rPr lang="es-PE" sz="1300" b="1" dirty="0">
                <a:solidFill>
                  <a:srgbClr val="343246"/>
                </a:solidFill>
                <a:latin typeface="Gill Sans MT" panose="020B0502020104020203" pitchFamily="34" charset="0"/>
              </a:rPr>
              <a:t>de Góngora </a:t>
            </a:r>
            <a:r>
              <a:rPr lang="es-PE" sz="1300" dirty="0">
                <a:solidFill>
                  <a:srgbClr val="343246"/>
                </a:solidFill>
                <a:latin typeface="Gill Sans MT" panose="020B0502020104020203" pitchFamily="34" charset="0"/>
              </a:rPr>
              <a:t>y </a:t>
            </a:r>
            <a:r>
              <a:rPr lang="es-PE" sz="1300" b="1" dirty="0" smtClean="0">
                <a:solidFill>
                  <a:srgbClr val="343246"/>
                </a:solidFill>
                <a:latin typeface="Gill Sans MT" panose="020B0502020104020203" pitchFamily="34" charset="0"/>
              </a:rPr>
              <a:t>Francisco </a:t>
            </a:r>
            <a:r>
              <a:rPr lang="es-PE" sz="1300" b="1" dirty="0">
                <a:solidFill>
                  <a:srgbClr val="343246"/>
                </a:solidFill>
                <a:latin typeface="Gill Sans MT" panose="020B0502020104020203" pitchFamily="34" charset="0"/>
              </a:rPr>
              <a:t>de Quevedo</a:t>
            </a:r>
            <a:r>
              <a:rPr lang="es-PE" sz="1300" dirty="0">
                <a:solidFill>
                  <a:srgbClr val="343246"/>
                </a:solidFill>
                <a:latin typeface="Gill Sans MT" panose="020B0502020104020203" pitchFamily="34" charset="0"/>
              </a:rPr>
              <a:t>, </a:t>
            </a:r>
            <a:r>
              <a:rPr lang="es-PE" sz="1300" dirty="0" smtClean="0">
                <a:solidFill>
                  <a:srgbClr val="343246"/>
                </a:solidFill>
                <a:latin typeface="Gill Sans MT" panose="020B0502020104020203" pitchFamily="34" charset="0"/>
              </a:rPr>
              <a:t>quienes </a:t>
            </a:r>
            <a:r>
              <a:rPr lang="es-PE" sz="1300" dirty="0">
                <a:solidFill>
                  <a:srgbClr val="343246"/>
                </a:solidFill>
                <a:latin typeface="Gill Sans MT" panose="020B0502020104020203" pitchFamily="34" charset="0"/>
              </a:rPr>
              <a:t>cultivaron versos de gran </a:t>
            </a:r>
            <a:r>
              <a:rPr lang="es-PE" sz="1300" dirty="0" smtClean="0">
                <a:solidFill>
                  <a:srgbClr val="343246"/>
                </a:solidFill>
                <a:latin typeface="Gill Sans MT" panose="020B0502020104020203" pitchFamily="34" charset="0"/>
              </a:rPr>
              <a:t>complejidad. </a:t>
            </a:r>
            <a:r>
              <a:rPr lang="es-PE" sz="1300" b="1" dirty="0" smtClean="0">
                <a:solidFill>
                  <a:srgbClr val="343246"/>
                </a:solidFill>
                <a:latin typeface="Gill Sans MT" panose="020B0502020104020203" pitchFamily="34" charset="0"/>
              </a:rPr>
              <a:t>Lope </a:t>
            </a:r>
            <a:r>
              <a:rPr lang="es-PE" sz="1300" b="1" dirty="0">
                <a:solidFill>
                  <a:srgbClr val="343246"/>
                </a:solidFill>
                <a:latin typeface="Gill Sans MT" panose="020B0502020104020203" pitchFamily="34" charset="0"/>
              </a:rPr>
              <a:t>de </a:t>
            </a:r>
            <a:r>
              <a:rPr lang="es-PE" sz="1300" b="1" dirty="0" smtClean="0">
                <a:solidFill>
                  <a:srgbClr val="343246"/>
                </a:solidFill>
                <a:latin typeface="Gill Sans MT" panose="020B0502020104020203" pitchFamily="34" charset="0"/>
              </a:rPr>
              <a:t>Vega</a:t>
            </a:r>
            <a:r>
              <a:rPr lang="es-PE" sz="1300" dirty="0" smtClean="0">
                <a:solidFill>
                  <a:srgbClr val="343246"/>
                </a:solidFill>
                <a:latin typeface="Gill Sans MT" panose="020B0502020104020203" pitchFamily="34" charset="0"/>
              </a:rPr>
              <a:t>, por otro lado, recupera </a:t>
            </a:r>
            <a:r>
              <a:rPr lang="es-PE" sz="1300" dirty="0">
                <a:solidFill>
                  <a:srgbClr val="343246"/>
                </a:solidFill>
                <a:latin typeface="Gill Sans MT" panose="020B0502020104020203" pitchFamily="34" charset="0"/>
              </a:rPr>
              <a:t>las métricas populares y las mezcla con </a:t>
            </a:r>
            <a:r>
              <a:rPr lang="es-PE" sz="1300" dirty="0" smtClean="0">
                <a:solidFill>
                  <a:srgbClr val="343246"/>
                </a:solidFill>
                <a:latin typeface="Gill Sans MT" panose="020B0502020104020203" pitchFamily="34" charset="0"/>
              </a:rPr>
              <a:t>métricas </a:t>
            </a:r>
            <a:r>
              <a:rPr lang="es-PE" sz="1300" dirty="0">
                <a:solidFill>
                  <a:srgbClr val="343246"/>
                </a:solidFill>
                <a:latin typeface="Gill Sans MT" panose="020B0502020104020203" pitchFamily="34" charset="0"/>
              </a:rPr>
              <a:t>cultas en sus obras teatrales. Este </a:t>
            </a:r>
            <a:r>
              <a:rPr lang="es-PE" sz="1300" dirty="0" smtClean="0">
                <a:solidFill>
                  <a:srgbClr val="343246"/>
                </a:solidFill>
                <a:latin typeface="Gill Sans MT" panose="020B0502020104020203" pitchFamily="34" charset="0"/>
              </a:rPr>
              <a:t>autor fue apodado </a:t>
            </a:r>
            <a:r>
              <a:rPr lang="es-PE" sz="1300" i="1" dirty="0">
                <a:solidFill>
                  <a:srgbClr val="343246"/>
                </a:solidFill>
                <a:latin typeface="Gill Sans MT" panose="020B0502020104020203" pitchFamily="34" charset="0"/>
              </a:rPr>
              <a:t>Monstruo de la naturaleza </a:t>
            </a:r>
            <a:r>
              <a:rPr lang="es-PE" sz="1300" dirty="0">
                <a:solidFill>
                  <a:srgbClr val="343246"/>
                </a:solidFill>
                <a:latin typeface="Gill Sans MT" panose="020B0502020104020203" pitchFamily="34" charset="0"/>
              </a:rPr>
              <a:t>por Cervantes a causa de su ingente </a:t>
            </a:r>
            <a:r>
              <a:rPr lang="es-PE" sz="1300" dirty="0" smtClean="0">
                <a:solidFill>
                  <a:srgbClr val="343246"/>
                </a:solidFill>
                <a:latin typeface="Gill Sans MT" panose="020B0502020104020203" pitchFamily="34" charset="0"/>
              </a:rPr>
              <a:t>producción: hasta </a:t>
            </a:r>
            <a:r>
              <a:rPr lang="es-PE" sz="1300" dirty="0">
                <a:solidFill>
                  <a:srgbClr val="343246"/>
                </a:solidFill>
                <a:latin typeface="Gill Sans MT" panose="020B0502020104020203" pitchFamily="34" charset="0"/>
              </a:rPr>
              <a:t>1800 comedias, según algunos </a:t>
            </a:r>
            <a:r>
              <a:rPr lang="es-PE" sz="1300" dirty="0" smtClean="0">
                <a:solidFill>
                  <a:srgbClr val="343246"/>
                </a:solidFill>
                <a:latin typeface="Gill Sans MT" panose="020B0502020104020203" pitchFamily="34" charset="0"/>
              </a:rPr>
              <a:t>estudiosos.</a:t>
            </a:r>
            <a:endParaRPr lang="es-PE" sz="1300" dirty="0">
              <a:solidFill>
                <a:srgbClr val="343246"/>
              </a:solidFill>
              <a:latin typeface="Gill Sans MT" panose="020B0502020104020203" pitchFamily="34" charset="0"/>
            </a:endParaRPr>
          </a:p>
        </p:txBody>
      </p:sp>
      <p:grpSp>
        <p:nvGrpSpPr>
          <p:cNvPr id="10" name="Grupo 9"/>
          <p:cNvGrpSpPr/>
          <p:nvPr/>
        </p:nvGrpSpPr>
        <p:grpSpPr>
          <a:xfrm>
            <a:off x="1630346" y="1799728"/>
            <a:ext cx="3753396" cy="4217686"/>
            <a:chOff x="951468" y="1639733"/>
            <a:chExt cx="4023568" cy="4648710"/>
          </a:xfrm>
        </p:grpSpPr>
        <p:pic>
          <p:nvPicPr>
            <p:cNvPr id="9" name="Imagen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1468" y="1639733"/>
              <a:ext cx="2205923" cy="2792307"/>
            </a:xfrm>
            <a:prstGeom prst="rect">
              <a:avLst/>
            </a:prstGeom>
            <a:ln w="28575">
              <a:solidFill>
                <a:srgbClr val="BE810A"/>
              </a:solidFill>
            </a:ln>
          </p:spPr>
        </p:pic>
        <p:pic>
          <p:nvPicPr>
            <p:cNvPr id="5" name="Imagen 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765320" y="2144155"/>
              <a:ext cx="2209716" cy="2789384"/>
            </a:xfrm>
            <a:prstGeom prst="rect">
              <a:avLst/>
            </a:prstGeom>
            <a:ln w="28575">
              <a:solidFill>
                <a:srgbClr val="BE810A"/>
              </a:solidFill>
            </a:ln>
          </p:spPr>
        </p:pic>
        <p:pic>
          <p:nvPicPr>
            <p:cNvPr id="4" name="Imagen 3"/>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422910" y="3501523"/>
              <a:ext cx="2045193" cy="2786920"/>
            </a:xfrm>
            <a:prstGeom prst="rect">
              <a:avLst/>
            </a:prstGeom>
            <a:ln w="28575">
              <a:solidFill>
                <a:srgbClr val="BE810A"/>
              </a:solidFill>
            </a:ln>
          </p:spPr>
        </p:pic>
      </p:grpSp>
      <p:sp>
        <p:nvSpPr>
          <p:cNvPr id="20" name="CuadroTexto 19"/>
          <p:cNvSpPr txBox="1"/>
          <p:nvPr/>
        </p:nvSpPr>
        <p:spPr>
          <a:xfrm>
            <a:off x="-1" y="5958919"/>
            <a:ext cx="2070131" cy="400110"/>
          </a:xfrm>
          <a:prstGeom prst="rect">
            <a:avLst/>
          </a:prstGeom>
          <a:noFill/>
        </p:spPr>
        <p:txBody>
          <a:bodyPr wrap="square" rtlCol="0">
            <a:spAutoFit/>
          </a:bodyPr>
          <a:lstStyle/>
          <a:p>
            <a:r>
              <a:rPr lang="es-PE" sz="1000" dirty="0" smtClean="0"/>
              <a:t>Créditos: Museo </a:t>
            </a:r>
            <a:r>
              <a:rPr lang="es-PE" sz="1000" dirty="0"/>
              <a:t>del Prado / Instituto Valencia de Don </a:t>
            </a:r>
            <a:r>
              <a:rPr lang="es-PE" sz="1000" dirty="0" smtClean="0"/>
              <a:t>Juan.</a:t>
            </a:r>
            <a:endParaRPr lang="es-PE" sz="1000" dirty="0"/>
          </a:p>
        </p:txBody>
      </p:sp>
      <p:pic>
        <p:nvPicPr>
          <p:cNvPr id="13" name="Imagen 12"/>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743108" y="225471"/>
            <a:ext cx="3910494" cy="4466477"/>
          </a:xfrm>
          <a:prstGeom prst="rect">
            <a:avLst/>
          </a:prstGeom>
          <a:ln w="28575">
            <a:solidFill>
              <a:srgbClr val="BE810A"/>
            </a:solidFill>
          </a:ln>
        </p:spPr>
      </p:pic>
      <p:sp>
        <p:nvSpPr>
          <p:cNvPr id="23" name="CuadroTexto 22"/>
          <p:cNvSpPr txBox="1"/>
          <p:nvPr/>
        </p:nvSpPr>
        <p:spPr>
          <a:xfrm>
            <a:off x="10653602" y="170655"/>
            <a:ext cx="1538398" cy="553998"/>
          </a:xfrm>
          <a:prstGeom prst="rect">
            <a:avLst/>
          </a:prstGeom>
          <a:noFill/>
        </p:spPr>
        <p:txBody>
          <a:bodyPr wrap="square" rtlCol="0">
            <a:spAutoFit/>
          </a:bodyPr>
          <a:lstStyle/>
          <a:p>
            <a:pPr algn="just"/>
            <a:r>
              <a:rPr lang="es-PE" sz="1000" i="1" dirty="0" smtClean="0"/>
              <a:t>Las Meninas</a:t>
            </a:r>
          </a:p>
          <a:p>
            <a:r>
              <a:rPr lang="es-PE" sz="1000" dirty="0" smtClean="0"/>
              <a:t>Diego Velázquez, 1656.</a:t>
            </a:r>
          </a:p>
          <a:p>
            <a:r>
              <a:rPr lang="es-PE" sz="1000" dirty="0" smtClean="0"/>
              <a:t>Museo </a:t>
            </a:r>
            <a:r>
              <a:rPr lang="es-PE" sz="1000" dirty="0"/>
              <a:t>del </a:t>
            </a:r>
            <a:r>
              <a:rPr lang="es-PE" sz="1000" dirty="0" smtClean="0"/>
              <a:t>Prado.</a:t>
            </a:r>
            <a:endParaRPr lang="es-PE" sz="1000" dirty="0"/>
          </a:p>
        </p:txBody>
      </p:sp>
    </p:spTree>
    <p:extLst>
      <p:ext uri="{BB962C8B-B14F-4D97-AF65-F5344CB8AC3E}">
        <p14:creationId xmlns:p14="http://schemas.microsoft.com/office/powerpoint/2010/main" val="505938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6D14846-FBB1-4636-83C6-F70520C676DE}"/>
              </a:ext>
            </a:extLst>
          </p:cNvPr>
          <p:cNvSpPr/>
          <p:nvPr/>
        </p:nvSpPr>
        <p:spPr>
          <a:xfrm>
            <a:off x="0" y="3448"/>
            <a:ext cx="12192000" cy="6854552"/>
          </a:xfrm>
          <a:prstGeom prst="rect">
            <a:avLst/>
          </a:prstGeom>
          <a:solidFill>
            <a:srgbClr val="EF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4" name="Grupo 3">
            <a:extLst>
              <a:ext uri="{FF2B5EF4-FFF2-40B4-BE49-F238E27FC236}">
                <a16:creationId xmlns:a16="http://schemas.microsoft.com/office/drawing/2014/main" id="{0DE0477B-73AC-408C-BED7-DD1074A9DB46}"/>
              </a:ext>
            </a:extLst>
          </p:cNvPr>
          <p:cNvGrpSpPr/>
          <p:nvPr/>
        </p:nvGrpSpPr>
        <p:grpSpPr>
          <a:xfrm>
            <a:off x="10001913" y="6017520"/>
            <a:ext cx="1873444" cy="696515"/>
            <a:chOff x="10001913" y="6017520"/>
            <a:chExt cx="1873444" cy="696515"/>
          </a:xfrm>
        </p:grpSpPr>
        <p:pic>
          <p:nvPicPr>
            <p:cNvPr id="15" name="Imagen 14">
              <a:extLst>
                <a:ext uri="{FF2B5EF4-FFF2-40B4-BE49-F238E27FC236}">
                  <a16:creationId xmlns:a16="http://schemas.microsoft.com/office/drawing/2014/main" id="{C354DFCB-3807-4932-83B7-0F71E0C01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913" y="6136895"/>
              <a:ext cx="1117864" cy="469503"/>
            </a:xfrm>
            <a:prstGeom prst="rect">
              <a:avLst/>
            </a:prstGeom>
          </p:spPr>
        </p:pic>
        <p:pic>
          <p:nvPicPr>
            <p:cNvPr id="16" name="Imagen 15">
              <a:extLst>
                <a:ext uri="{FF2B5EF4-FFF2-40B4-BE49-F238E27FC236}">
                  <a16:creationId xmlns:a16="http://schemas.microsoft.com/office/drawing/2014/main" id="{15249E79-43A4-41F1-9EDB-C5647B1EDDE2}"/>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1253931" y="6017520"/>
              <a:ext cx="621426" cy="696515"/>
            </a:xfrm>
            <a:prstGeom prst="rect">
              <a:avLst/>
            </a:prstGeom>
          </p:spPr>
        </p:pic>
        <p:cxnSp>
          <p:nvCxnSpPr>
            <p:cNvPr id="17" name="Conector recto 16">
              <a:extLst>
                <a:ext uri="{FF2B5EF4-FFF2-40B4-BE49-F238E27FC236}">
                  <a16:creationId xmlns:a16="http://schemas.microsoft.com/office/drawing/2014/main" id="{DD58B9D6-1709-43A8-A7B0-6909122E7C70}"/>
                </a:ext>
              </a:extLst>
            </p:cNvPr>
            <p:cNvCxnSpPr>
              <a:cxnSpLocks/>
            </p:cNvCxnSpPr>
            <p:nvPr/>
          </p:nvCxnSpPr>
          <p:spPr>
            <a:xfrm>
              <a:off x="11253931" y="6063044"/>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Grupo 21">
            <a:extLst>
              <a:ext uri="{FF2B5EF4-FFF2-40B4-BE49-F238E27FC236}">
                <a16:creationId xmlns:a16="http://schemas.microsoft.com/office/drawing/2014/main" id="{60B51CB5-D36F-4981-B449-AF603813A7CB}"/>
              </a:ext>
            </a:extLst>
          </p:cNvPr>
          <p:cNvGrpSpPr/>
          <p:nvPr/>
        </p:nvGrpSpPr>
        <p:grpSpPr>
          <a:xfrm>
            <a:off x="0" y="6328125"/>
            <a:ext cx="9758149" cy="114338"/>
            <a:chOff x="0" y="0"/>
            <a:chExt cx="12192000" cy="1122363"/>
          </a:xfrm>
        </p:grpSpPr>
        <p:pic>
          <p:nvPicPr>
            <p:cNvPr id="39" name="Imagen 38">
              <a:extLst>
                <a:ext uri="{FF2B5EF4-FFF2-40B4-BE49-F238E27FC236}">
                  <a16:creationId xmlns:a16="http://schemas.microsoft.com/office/drawing/2014/main" id="{4F9FED94-1D4E-4E69-A03F-062B739CFBD5}"/>
                </a:ext>
              </a:extLst>
            </p:cNvPr>
            <p:cNvPicPr>
              <a:picLocks noChangeAspect="1"/>
            </p:cNvPicPr>
            <p:nvPr/>
          </p:nvPicPr>
          <p:blipFill rotWithShape="1">
            <a:blip r:embed="rId5"/>
            <a:srcRect l="1" t="9777" r="57516" b="73880"/>
            <a:stretch/>
          </p:blipFill>
          <p:spPr>
            <a:xfrm>
              <a:off x="0" y="2067"/>
              <a:ext cx="5179454" cy="1120296"/>
            </a:xfrm>
            <a:prstGeom prst="rect">
              <a:avLst/>
            </a:prstGeom>
          </p:spPr>
        </p:pic>
        <p:pic>
          <p:nvPicPr>
            <p:cNvPr id="40" name="Imagen 39">
              <a:extLst>
                <a:ext uri="{FF2B5EF4-FFF2-40B4-BE49-F238E27FC236}">
                  <a16:creationId xmlns:a16="http://schemas.microsoft.com/office/drawing/2014/main" id="{DB3D5344-F70B-4E43-88DC-39A95C548A54}"/>
                </a:ext>
              </a:extLst>
            </p:cNvPr>
            <p:cNvPicPr>
              <a:picLocks noChangeAspect="1"/>
            </p:cNvPicPr>
            <p:nvPr/>
          </p:nvPicPr>
          <p:blipFill rotWithShape="1">
            <a:blip r:embed="rId5"/>
            <a:srcRect l="1" t="9777" r="57516" b="73880"/>
            <a:stretch/>
          </p:blipFill>
          <p:spPr>
            <a:xfrm>
              <a:off x="5179454" y="2067"/>
              <a:ext cx="5179454" cy="1120296"/>
            </a:xfrm>
            <a:prstGeom prst="rect">
              <a:avLst/>
            </a:prstGeom>
          </p:spPr>
        </p:pic>
        <p:pic>
          <p:nvPicPr>
            <p:cNvPr id="41" name="Imagen 40">
              <a:extLst>
                <a:ext uri="{FF2B5EF4-FFF2-40B4-BE49-F238E27FC236}">
                  <a16:creationId xmlns:a16="http://schemas.microsoft.com/office/drawing/2014/main" id="{AB98CD7A-781C-461B-832F-870211CD40EF}"/>
                </a:ext>
              </a:extLst>
            </p:cNvPr>
            <p:cNvPicPr>
              <a:picLocks noChangeAspect="1"/>
            </p:cNvPicPr>
            <p:nvPr/>
          </p:nvPicPr>
          <p:blipFill rotWithShape="1">
            <a:blip r:embed="rId5"/>
            <a:srcRect l="1" t="9777" r="84964" b="73880"/>
            <a:stretch/>
          </p:blipFill>
          <p:spPr>
            <a:xfrm>
              <a:off x="10358908" y="0"/>
              <a:ext cx="1833092" cy="1120296"/>
            </a:xfrm>
            <a:prstGeom prst="rect">
              <a:avLst/>
            </a:prstGeom>
          </p:spPr>
        </p:pic>
      </p:grpSp>
      <p:sp>
        <p:nvSpPr>
          <p:cNvPr id="12" name="Título 1">
            <a:extLst>
              <a:ext uri="{FF2B5EF4-FFF2-40B4-BE49-F238E27FC236}">
                <a16:creationId xmlns:a16="http://schemas.microsoft.com/office/drawing/2014/main" id="{912CA3F5-E9C2-4C10-B834-8B662199BE39}"/>
              </a:ext>
            </a:extLst>
          </p:cNvPr>
          <p:cNvSpPr txBox="1">
            <a:spLocks/>
          </p:cNvSpPr>
          <p:nvPr/>
        </p:nvSpPr>
        <p:spPr>
          <a:xfrm>
            <a:off x="615447" y="0"/>
            <a:ext cx="5240500" cy="90315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sz="4000" dirty="0" smtClean="0">
                <a:solidFill>
                  <a:srgbClr val="BE810A"/>
                </a:solidFill>
                <a:latin typeface="huamanpoma" panose="02000500000000000000" pitchFamily="2" charset="0"/>
              </a:rPr>
              <a:t>MIGUEL DE CERVANTES SAAVEDRA</a:t>
            </a:r>
            <a:endParaRPr lang="es-PE" sz="4000" dirty="0">
              <a:solidFill>
                <a:srgbClr val="BE810A"/>
              </a:solidFill>
              <a:latin typeface="huamanpoma" panose="02000500000000000000" pitchFamily="2" charset="0"/>
            </a:endParaRPr>
          </a:p>
        </p:txBody>
      </p:sp>
      <p:sp>
        <p:nvSpPr>
          <p:cNvPr id="14" name="Subtítulo 2">
            <a:extLst>
              <a:ext uri="{FF2B5EF4-FFF2-40B4-BE49-F238E27FC236}">
                <a16:creationId xmlns:a16="http://schemas.microsoft.com/office/drawing/2014/main" id="{2EFB2F24-274C-49A9-A8E9-1E6F616ED1E4}"/>
              </a:ext>
            </a:extLst>
          </p:cNvPr>
          <p:cNvSpPr>
            <a:spLocks noGrp="1"/>
          </p:cNvSpPr>
          <p:nvPr>
            <p:ph type="subTitle" idx="1"/>
          </p:nvPr>
        </p:nvSpPr>
        <p:spPr>
          <a:xfrm>
            <a:off x="953775" y="1026689"/>
            <a:ext cx="4462099" cy="1606783"/>
          </a:xfrm>
        </p:spPr>
        <p:txBody>
          <a:bodyPr>
            <a:normAutofit lnSpcReduction="10000"/>
          </a:bodyPr>
          <a:lstStyle/>
          <a:p>
            <a:pPr algn="just"/>
            <a:r>
              <a:rPr lang="es-PE" sz="1400" dirty="0" smtClean="0">
                <a:solidFill>
                  <a:srgbClr val="343246"/>
                </a:solidFill>
                <a:latin typeface="Gill Sans MT" panose="020B0502020104020203" pitchFamily="34" charset="0"/>
              </a:rPr>
              <a:t>Autor </a:t>
            </a:r>
            <a:r>
              <a:rPr lang="es-PE" sz="1400" dirty="0">
                <a:solidFill>
                  <a:srgbClr val="343246"/>
                </a:solidFill>
                <a:latin typeface="Gill Sans MT" panose="020B0502020104020203" pitchFamily="34" charset="0"/>
              </a:rPr>
              <a:t>de </a:t>
            </a:r>
            <a:r>
              <a:rPr lang="es-PE" sz="1400" dirty="0" smtClean="0">
                <a:solidFill>
                  <a:srgbClr val="343246"/>
                </a:solidFill>
                <a:latin typeface="Gill Sans MT" panose="020B0502020104020203" pitchFamily="34" charset="0"/>
              </a:rPr>
              <a:t>la </a:t>
            </a:r>
            <a:r>
              <a:rPr lang="es-PE" sz="1400" dirty="0">
                <a:solidFill>
                  <a:srgbClr val="343246"/>
                </a:solidFill>
                <a:latin typeface="Gill Sans MT" panose="020B0502020104020203" pitchFamily="34" charset="0"/>
              </a:rPr>
              <a:t>primera novela moderna, </a:t>
            </a:r>
            <a:r>
              <a:rPr lang="es-PE" sz="1400" i="1" dirty="0">
                <a:solidFill>
                  <a:srgbClr val="343246"/>
                </a:solidFill>
                <a:latin typeface="Gill Sans MT" panose="020B0502020104020203" pitchFamily="34" charset="0"/>
              </a:rPr>
              <a:t>El ingenioso hidalgo don Quijote de la Mancha</a:t>
            </a:r>
            <a:r>
              <a:rPr lang="es-PE" sz="1400" dirty="0">
                <a:solidFill>
                  <a:srgbClr val="343246"/>
                </a:solidFill>
                <a:latin typeface="Gill Sans MT" panose="020B0502020104020203" pitchFamily="34" charset="0"/>
              </a:rPr>
              <a:t> (1605), siempre quiso sobresalir como poeta y dramaturgo, pero consiguió la fama inmortal gracias a la prosa</a:t>
            </a:r>
            <a:r>
              <a:rPr lang="es-PE" sz="1400" dirty="0" smtClean="0">
                <a:solidFill>
                  <a:srgbClr val="343246"/>
                </a:solidFill>
                <a:latin typeface="Gill Sans MT" panose="020B0502020104020203" pitchFamily="34" charset="0"/>
              </a:rPr>
              <a:t>.</a:t>
            </a:r>
          </a:p>
          <a:p>
            <a:pPr algn="just"/>
            <a:r>
              <a:rPr lang="es-PE" sz="1400" dirty="0">
                <a:solidFill>
                  <a:srgbClr val="343246"/>
                </a:solidFill>
                <a:latin typeface="Gill Sans MT" panose="020B0502020104020203" pitchFamily="34" charset="0"/>
              </a:rPr>
              <a:t>No se sabe con seguridad cuáles fueron su fecha y lugar de nacimiento, pero sí se conoce que fue bautizado el 9 de octubre de 1547 en Alcalá de Henares, una ciudad cercana a Madrid. </a:t>
            </a:r>
            <a:endParaRPr lang="es-PE" sz="1400" dirty="0" smtClean="0">
              <a:solidFill>
                <a:srgbClr val="343246"/>
              </a:solidFill>
              <a:latin typeface="Gill Sans MT" panose="020B0502020104020203" pitchFamily="34" charset="0"/>
            </a:endParaRPr>
          </a:p>
        </p:txBody>
      </p:sp>
      <p:sp>
        <p:nvSpPr>
          <p:cNvPr id="13" name="Subtítulo 2">
            <a:extLst>
              <a:ext uri="{FF2B5EF4-FFF2-40B4-BE49-F238E27FC236}">
                <a16:creationId xmlns:a16="http://schemas.microsoft.com/office/drawing/2014/main" id="{2EFB2F24-274C-49A9-A8E9-1E6F616ED1E4}"/>
              </a:ext>
            </a:extLst>
          </p:cNvPr>
          <p:cNvSpPr txBox="1">
            <a:spLocks/>
          </p:cNvSpPr>
          <p:nvPr/>
        </p:nvSpPr>
        <p:spPr>
          <a:xfrm>
            <a:off x="6793520" y="4096512"/>
            <a:ext cx="4462099" cy="19665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PE" sz="1400" dirty="0" smtClean="0">
                <a:solidFill>
                  <a:srgbClr val="343246"/>
                </a:solidFill>
                <a:latin typeface="Gill Sans MT" panose="020B0502020104020203" pitchFamily="34" charset="0"/>
              </a:rPr>
              <a:t>Cervantes participó en la batalla de Lepanto (1571). En este evento bélico recibi</a:t>
            </a:r>
            <a:r>
              <a:rPr lang="es-PE" sz="1400" dirty="0">
                <a:solidFill>
                  <a:srgbClr val="343246"/>
                </a:solidFill>
                <a:latin typeface="Gill Sans MT" panose="020B0502020104020203" pitchFamily="34" charset="0"/>
              </a:rPr>
              <a:t>ó</a:t>
            </a:r>
            <a:r>
              <a:rPr lang="es-PE" sz="1400" dirty="0" smtClean="0">
                <a:solidFill>
                  <a:srgbClr val="343246"/>
                </a:solidFill>
                <a:latin typeface="Gill Sans MT" panose="020B0502020104020203" pitchFamily="34" charset="0"/>
              </a:rPr>
              <a:t> disparos de arcabuz en el pecho, por lo cual su mano izquierda quedó inmovilizada, de ahí el sobrenombre que le daría la posteridad: «El manco de Lepanto».</a:t>
            </a:r>
          </a:p>
          <a:p>
            <a:pPr algn="just"/>
            <a:r>
              <a:rPr lang="es-PE" sz="1400" dirty="0" smtClean="0">
                <a:solidFill>
                  <a:srgbClr val="343246"/>
                </a:solidFill>
                <a:latin typeface="Gill Sans MT" panose="020B0502020104020203" pitchFamily="34" charset="0"/>
              </a:rPr>
              <a:t>En los registros de la parroquia de San Sebastián se consigna que su muerte ocurrió el sábado 23 de 1616, de acuerdo con la costumbre de la época solo se registraba la fecha del entierro.</a:t>
            </a:r>
          </a:p>
        </p:txBody>
      </p:sp>
      <p:pic>
        <p:nvPicPr>
          <p:cNvPr id="3" name="Imagen 2"/>
          <p:cNvPicPr>
            <a:picLocks noChangeAspect="1"/>
          </p:cNvPicPr>
          <p:nvPr/>
        </p:nvPicPr>
        <p:blipFill rotWithShape="1">
          <a:blip r:embed="rId6" cstate="hqprint">
            <a:extLst>
              <a:ext uri="{28A0092B-C50C-407E-A947-70E740481C1C}">
                <a14:useLocalDpi xmlns:a14="http://schemas.microsoft.com/office/drawing/2010/main" val="0"/>
              </a:ext>
            </a:extLst>
          </a:blip>
          <a:srcRect l="1070" t="1424" r="1650" b="1784"/>
          <a:stretch/>
        </p:blipFill>
        <p:spPr>
          <a:xfrm>
            <a:off x="7307095" y="1078652"/>
            <a:ext cx="3434947" cy="2864125"/>
          </a:xfrm>
          <a:prstGeom prst="rect">
            <a:avLst/>
          </a:prstGeom>
          <a:ln w="28575">
            <a:solidFill>
              <a:srgbClr val="BE810A"/>
            </a:solidFill>
          </a:ln>
        </p:spPr>
      </p:pic>
      <p:sp>
        <p:nvSpPr>
          <p:cNvPr id="18" name="CuadroTexto 17"/>
          <p:cNvSpPr txBox="1"/>
          <p:nvPr/>
        </p:nvSpPr>
        <p:spPr>
          <a:xfrm>
            <a:off x="24" y="5749852"/>
            <a:ext cx="2675722" cy="553998"/>
          </a:xfrm>
          <a:prstGeom prst="rect">
            <a:avLst/>
          </a:prstGeom>
          <a:noFill/>
        </p:spPr>
        <p:txBody>
          <a:bodyPr wrap="square" rtlCol="0">
            <a:spAutoFit/>
          </a:bodyPr>
          <a:lstStyle/>
          <a:p>
            <a:r>
              <a:rPr lang="es-PE" sz="1000" i="1" dirty="0"/>
              <a:t>Miguel de Cervantes (copia</a:t>
            </a:r>
            <a:r>
              <a:rPr lang="es-PE" sz="1000" i="1" dirty="0" smtClean="0"/>
              <a:t>).</a:t>
            </a:r>
            <a:endParaRPr lang="es-PE" sz="1000" i="1" dirty="0"/>
          </a:p>
          <a:p>
            <a:r>
              <a:rPr lang="es-PE" sz="1000" dirty="0" smtClean="0"/>
              <a:t>Eduardo Balaca y Orejas Canseco, 1877. </a:t>
            </a:r>
          </a:p>
          <a:p>
            <a:r>
              <a:rPr lang="es-PE" sz="1000" dirty="0" smtClean="0"/>
              <a:t>Museo </a:t>
            </a:r>
            <a:r>
              <a:rPr lang="es-PE" sz="1000" dirty="0"/>
              <a:t>del </a:t>
            </a:r>
            <a:r>
              <a:rPr lang="es-PE" sz="1000" dirty="0" smtClean="0"/>
              <a:t>Prado.</a:t>
            </a:r>
            <a:r>
              <a:rPr lang="es-PE" sz="1000" dirty="0"/>
              <a:t>	</a:t>
            </a:r>
          </a:p>
        </p:txBody>
      </p:sp>
      <p:sp>
        <p:nvSpPr>
          <p:cNvPr id="19" name="CuadroTexto 18"/>
          <p:cNvSpPr txBox="1"/>
          <p:nvPr/>
        </p:nvSpPr>
        <p:spPr>
          <a:xfrm>
            <a:off x="10194302" y="370920"/>
            <a:ext cx="1997698" cy="553998"/>
          </a:xfrm>
          <a:prstGeom prst="rect">
            <a:avLst/>
          </a:prstGeom>
          <a:noFill/>
        </p:spPr>
        <p:txBody>
          <a:bodyPr wrap="square" rtlCol="0">
            <a:spAutoFit/>
          </a:bodyPr>
          <a:lstStyle/>
          <a:p>
            <a:r>
              <a:rPr lang="es-PE" sz="1000" i="1" dirty="0" smtClean="0"/>
              <a:t>Últimos momentos de Cervantes.</a:t>
            </a:r>
          </a:p>
          <a:p>
            <a:r>
              <a:rPr lang="es-PE" sz="1000" dirty="0" smtClean="0"/>
              <a:t>Víctor Manzano y Mejorada, 1856.</a:t>
            </a:r>
          </a:p>
          <a:p>
            <a:r>
              <a:rPr lang="es-PE" sz="1000" dirty="0" smtClean="0"/>
              <a:t>Museo </a:t>
            </a:r>
            <a:r>
              <a:rPr lang="es-PE" sz="1000" dirty="0"/>
              <a:t>del </a:t>
            </a:r>
            <a:r>
              <a:rPr lang="es-PE" sz="1000" dirty="0" smtClean="0"/>
              <a:t>Prado.</a:t>
            </a:r>
            <a:endParaRPr lang="es-PE" sz="1000" dirty="0"/>
          </a:p>
        </p:txBody>
      </p:sp>
      <p:pic>
        <p:nvPicPr>
          <p:cNvPr id="5" name="Imagen 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060984" y="2711709"/>
            <a:ext cx="2247679" cy="2959906"/>
          </a:xfrm>
          <a:prstGeom prst="rect">
            <a:avLst/>
          </a:prstGeom>
          <a:ln w="28575">
            <a:solidFill>
              <a:srgbClr val="BE810A"/>
            </a:solidFill>
          </a:ln>
        </p:spPr>
      </p:pic>
    </p:spTree>
    <p:extLst>
      <p:ext uri="{BB962C8B-B14F-4D97-AF65-F5344CB8AC3E}">
        <p14:creationId xmlns:p14="http://schemas.microsoft.com/office/powerpoint/2010/main" val="693624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10217-1CAB-45FA-818F-FDACD3A2800B}"/>
              </a:ext>
            </a:extLst>
          </p:cNvPr>
          <p:cNvSpPr>
            <a:spLocks noGrp="1"/>
          </p:cNvSpPr>
          <p:nvPr>
            <p:ph type="ctrTitle"/>
          </p:nvPr>
        </p:nvSpPr>
        <p:spPr/>
        <p:txBody>
          <a:bodyPr/>
          <a:lstStyle/>
          <a:p>
            <a:endParaRPr lang="es-PE" dirty="0"/>
          </a:p>
        </p:txBody>
      </p:sp>
      <p:sp>
        <p:nvSpPr>
          <p:cNvPr id="3" name="Subtítulo 2">
            <a:extLst>
              <a:ext uri="{FF2B5EF4-FFF2-40B4-BE49-F238E27FC236}">
                <a16:creationId xmlns:a16="http://schemas.microsoft.com/office/drawing/2014/main" id="{01A57767-3A86-420F-8120-2A05286B0C00}"/>
              </a:ext>
            </a:extLst>
          </p:cNvPr>
          <p:cNvSpPr>
            <a:spLocks noGrp="1"/>
          </p:cNvSpPr>
          <p:nvPr>
            <p:ph type="subTitle" idx="1"/>
          </p:nvPr>
        </p:nvSpPr>
        <p:spPr/>
        <p:txBody>
          <a:bodyPr/>
          <a:lstStyle/>
          <a:p>
            <a:endParaRPr lang="es-PE"/>
          </a:p>
        </p:txBody>
      </p:sp>
      <p:sp>
        <p:nvSpPr>
          <p:cNvPr id="4" name="Rectángulo 3">
            <a:extLst>
              <a:ext uri="{FF2B5EF4-FFF2-40B4-BE49-F238E27FC236}">
                <a16:creationId xmlns:a16="http://schemas.microsoft.com/office/drawing/2014/main" id="{967410AE-7DD2-4B15-A8F7-A0321FA1CBCE}"/>
              </a:ext>
            </a:extLst>
          </p:cNvPr>
          <p:cNvSpPr/>
          <p:nvPr/>
        </p:nvSpPr>
        <p:spPr>
          <a:xfrm>
            <a:off x="0" y="3448"/>
            <a:ext cx="12192000" cy="6854552"/>
          </a:xfrm>
          <a:prstGeom prst="rect">
            <a:avLst/>
          </a:prstGeom>
          <a:solidFill>
            <a:srgbClr val="34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5" name="Grupo 14">
            <a:extLst>
              <a:ext uri="{FF2B5EF4-FFF2-40B4-BE49-F238E27FC236}">
                <a16:creationId xmlns:a16="http://schemas.microsoft.com/office/drawing/2014/main" id="{3635CECE-1130-4218-9A2F-0F324CF8F407}"/>
              </a:ext>
            </a:extLst>
          </p:cNvPr>
          <p:cNvGrpSpPr/>
          <p:nvPr/>
        </p:nvGrpSpPr>
        <p:grpSpPr>
          <a:xfrm>
            <a:off x="10001912" y="6031422"/>
            <a:ext cx="1802913" cy="596175"/>
            <a:chOff x="10001912" y="6031422"/>
            <a:chExt cx="1802913" cy="596175"/>
          </a:xfrm>
        </p:grpSpPr>
        <p:cxnSp>
          <p:nvCxnSpPr>
            <p:cNvPr id="9" name="Conector recto 8">
              <a:extLst>
                <a:ext uri="{FF2B5EF4-FFF2-40B4-BE49-F238E27FC236}">
                  <a16:creationId xmlns:a16="http://schemas.microsoft.com/office/drawing/2014/main" id="{5D5A7349-1349-4AA2-BD77-138798C9FA01}"/>
                </a:ext>
              </a:extLst>
            </p:cNvPr>
            <p:cNvCxnSpPr>
              <a:cxnSpLocks/>
            </p:cNvCxnSpPr>
            <p:nvPr/>
          </p:nvCxnSpPr>
          <p:spPr>
            <a:xfrm>
              <a:off x="11253931" y="6031422"/>
              <a:ext cx="0" cy="596175"/>
            </a:xfrm>
            <a:prstGeom prst="line">
              <a:avLst/>
            </a:prstGeom>
            <a:ln>
              <a:solidFill>
                <a:srgbClr val="BE810A"/>
              </a:solidFill>
              <a:prstDash val="dash"/>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5669C41B-ED14-4BB7-AACF-B5281075D3F2}"/>
                </a:ext>
              </a:extLst>
            </p:cNvPr>
            <p:cNvPicPr>
              <a:picLocks noChangeAspect="1"/>
            </p:cNvPicPr>
            <p:nvPr/>
          </p:nvPicPr>
          <p:blipFill rotWithShape="1">
            <a:blip r:embed="rId2">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1" name="Imagen 10">
              <a:extLst>
                <a:ext uri="{FF2B5EF4-FFF2-40B4-BE49-F238E27FC236}">
                  <a16:creationId xmlns:a16="http://schemas.microsoft.com/office/drawing/2014/main" id="{0A862027-B7E8-4D23-88B0-FE5FCA2A45B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13" name="Título 1">
            <a:extLst>
              <a:ext uri="{FF2B5EF4-FFF2-40B4-BE49-F238E27FC236}">
                <a16:creationId xmlns:a16="http://schemas.microsoft.com/office/drawing/2014/main" id="{3C3F5640-7086-44C5-949E-8841C28BA0AB}"/>
              </a:ext>
            </a:extLst>
          </p:cNvPr>
          <p:cNvSpPr txBox="1">
            <a:spLocks/>
          </p:cNvSpPr>
          <p:nvPr/>
        </p:nvSpPr>
        <p:spPr>
          <a:xfrm>
            <a:off x="368120" y="2804387"/>
            <a:ext cx="6922395" cy="90315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dirty="0" smtClean="0">
                <a:solidFill>
                  <a:schemeClr val="bg1"/>
                </a:solidFill>
                <a:latin typeface="huamanpoma" panose="02000500000000000000" pitchFamily="2" charset="0"/>
              </a:rPr>
              <a:t>PRIMERA PARTE DEL QUIJOTE</a:t>
            </a:r>
            <a:endParaRPr lang="es-PE" dirty="0">
              <a:solidFill>
                <a:schemeClr val="bg1"/>
              </a:solidFill>
              <a:latin typeface="huamanpoma" panose="02000500000000000000" pitchFamily="2" charset="0"/>
            </a:endParaRPr>
          </a:p>
        </p:txBody>
      </p:sp>
    </p:spTree>
    <p:extLst>
      <p:ext uri="{BB962C8B-B14F-4D97-AF65-F5344CB8AC3E}">
        <p14:creationId xmlns:p14="http://schemas.microsoft.com/office/powerpoint/2010/main" val="1724561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0DE0477B-73AC-408C-BED7-DD1074A9DB46}"/>
              </a:ext>
            </a:extLst>
          </p:cNvPr>
          <p:cNvGrpSpPr/>
          <p:nvPr/>
        </p:nvGrpSpPr>
        <p:grpSpPr>
          <a:xfrm>
            <a:off x="10001913" y="6017520"/>
            <a:ext cx="1873444" cy="696515"/>
            <a:chOff x="10001913" y="6017520"/>
            <a:chExt cx="1873444" cy="696515"/>
          </a:xfrm>
        </p:grpSpPr>
        <p:pic>
          <p:nvPicPr>
            <p:cNvPr id="15" name="Imagen 14">
              <a:extLst>
                <a:ext uri="{FF2B5EF4-FFF2-40B4-BE49-F238E27FC236}">
                  <a16:creationId xmlns:a16="http://schemas.microsoft.com/office/drawing/2014/main" id="{C354DFCB-3807-4932-83B7-0F71E0C01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913" y="6136895"/>
              <a:ext cx="1117864" cy="469503"/>
            </a:xfrm>
            <a:prstGeom prst="rect">
              <a:avLst/>
            </a:prstGeom>
          </p:spPr>
        </p:pic>
        <p:pic>
          <p:nvPicPr>
            <p:cNvPr id="16" name="Imagen 15">
              <a:extLst>
                <a:ext uri="{FF2B5EF4-FFF2-40B4-BE49-F238E27FC236}">
                  <a16:creationId xmlns:a16="http://schemas.microsoft.com/office/drawing/2014/main" id="{15249E79-43A4-41F1-9EDB-C5647B1EDDE2}"/>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1253931" y="6017520"/>
              <a:ext cx="621426" cy="696515"/>
            </a:xfrm>
            <a:prstGeom prst="rect">
              <a:avLst/>
            </a:prstGeom>
          </p:spPr>
        </p:pic>
        <p:cxnSp>
          <p:nvCxnSpPr>
            <p:cNvPr id="17" name="Conector recto 16">
              <a:extLst>
                <a:ext uri="{FF2B5EF4-FFF2-40B4-BE49-F238E27FC236}">
                  <a16:creationId xmlns:a16="http://schemas.microsoft.com/office/drawing/2014/main" id="{DD58B9D6-1709-43A8-A7B0-6909122E7C70}"/>
                </a:ext>
              </a:extLst>
            </p:cNvPr>
            <p:cNvCxnSpPr>
              <a:cxnSpLocks/>
            </p:cNvCxnSpPr>
            <p:nvPr/>
          </p:nvCxnSpPr>
          <p:spPr>
            <a:xfrm>
              <a:off x="11253931" y="6063044"/>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Grupo 21">
            <a:extLst>
              <a:ext uri="{FF2B5EF4-FFF2-40B4-BE49-F238E27FC236}">
                <a16:creationId xmlns:a16="http://schemas.microsoft.com/office/drawing/2014/main" id="{60B51CB5-D36F-4981-B449-AF603813A7CB}"/>
              </a:ext>
            </a:extLst>
          </p:cNvPr>
          <p:cNvGrpSpPr/>
          <p:nvPr/>
        </p:nvGrpSpPr>
        <p:grpSpPr>
          <a:xfrm>
            <a:off x="0" y="6328125"/>
            <a:ext cx="9758149" cy="114338"/>
            <a:chOff x="0" y="0"/>
            <a:chExt cx="12192000" cy="1122363"/>
          </a:xfrm>
        </p:grpSpPr>
        <p:pic>
          <p:nvPicPr>
            <p:cNvPr id="39" name="Imagen 38">
              <a:extLst>
                <a:ext uri="{FF2B5EF4-FFF2-40B4-BE49-F238E27FC236}">
                  <a16:creationId xmlns:a16="http://schemas.microsoft.com/office/drawing/2014/main" id="{4F9FED94-1D4E-4E69-A03F-062B739CFBD5}"/>
                </a:ext>
              </a:extLst>
            </p:cNvPr>
            <p:cNvPicPr>
              <a:picLocks noChangeAspect="1"/>
            </p:cNvPicPr>
            <p:nvPr/>
          </p:nvPicPr>
          <p:blipFill rotWithShape="1">
            <a:blip r:embed="rId5"/>
            <a:srcRect l="1" t="9777" r="57516" b="73880"/>
            <a:stretch/>
          </p:blipFill>
          <p:spPr>
            <a:xfrm>
              <a:off x="0" y="2067"/>
              <a:ext cx="5179454" cy="1120296"/>
            </a:xfrm>
            <a:prstGeom prst="rect">
              <a:avLst/>
            </a:prstGeom>
          </p:spPr>
        </p:pic>
        <p:pic>
          <p:nvPicPr>
            <p:cNvPr id="40" name="Imagen 39">
              <a:extLst>
                <a:ext uri="{FF2B5EF4-FFF2-40B4-BE49-F238E27FC236}">
                  <a16:creationId xmlns:a16="http://schemas.microsoft.com/office/drawing/2014/main" id="{DB3D5344-F70B-4E43-88DC-39A95C548A54}"/>
                </a:ext>
              </a:extLst>
            </p:cNvPr>
            <p:cNvPicPr>
              <a:picLocks noChangeAspect="1"/>
            </p:cNvPicPr>
            <p:nvPr/>
          </p:nvPicPr>
          <p:blipFill rotWithShape="1">
            <a:blip r:embed="rId5"/>
            <a:srcRect l="1" t="9777" r="57516" b="73880"/>
            <a:stretch/>
          </p:blipFill>
          <p:spPr>
            <a:xfrm>
              <a:off x="5179454" y="2067"/>
              <a:ext cx="5179454" cy="1120296"/>
            </a:xfrm>
            <a:prstGeom prst="rect">
              <a:avLst/>
            </a:prstGeom>
          </p:spPr>
        </p:pic>
        <p:pic>
          <p:nvPicPr>
            <p:cNvPr id="41" name="Imagen 40">
              <a:extLst>
                <a:ext uri="{FF2B5EF4-FFF2-40B4-BE49-F238E27FC236}">
                  <a16:creationId xmlns:a16="http://schemas.microsoft.com/office/drawing/2014/main" id="{AB98CD7A-781C-461B-832F-870211CD40EF}"/>
                </a:ext>
              </a:extLst>
            </p:cNvPr>
            <p:cNvPicPr>
              <a:picLocks noChangeAspect="1"/>
            </p:cNvPicPr>
            <p:nvPr/>
          </p:nvPicPr>
          <p:blipFill rotWithShape="1">
            <a:blip r:embed="rId5"/>
            <a:srcRect l="1" t="9777" r="84964" b="73880"/>
            <a:stretch/>
          </p:blipFill>
          <p:spPr>
            <a:xfrm>
              <a:off x="10358908" y="0"/>
              <a:ext cx="1833092" cy="1120296"/>
            </a:xfrm>
            <a:prstGeom prst="rect">
              <a:avLst/>
            </a:prstGeom>
          </p:spPr>
        </p:pic>
      </p:grpSp>
      <p:sp>
        <p:nvSpPr>
          <p:cNvPr id="14" name="Subtítulo 2">
            <a:extLst>
              <a:ext uri="{FF2B5EF4-FFF2-40B4-BE49-F238E27FC236}">
                <a16:creationId xmlns:a16="http://schemas.microsoft.com/office/drawing/2014/main" id="{2EFB2F24-274C-49A9-A8E9-1E6F616ED1E4}"/>
              </a:ext>
            </a:extLst>
          </p:cNvPr>
          <p:cNvSpPr>
            <a:spLocks noGrp="1"/>
          </p:cNvSpPr>
          <p:nvPr>
            <p:ph type="subTitle" idx="1"/>
          </p:nvPr>
        </p:nvSpPr>
        <p:spPr>
          <a:xfrm>
            <a:off x="1087956" y="1866663"/>
            <a:ext cx="4835945" cy="2305061"/>
          </a:xfrm>
        </p:spPr>
        <p:txBody>
          <a:bodyPr>
            <a:normAutofit fontScale="92500" lnSpcReduction="10000"/>
          </a:bodyPr>
          <a:lstStyle/>
          <a:p>
            <a:pPr algn="just"/>
            <a:r>
              <a:rPr lang="es-PE" dirty="0" smtClean="0">
                <a:solidFill>
                  <a:srgbClr val="343246"/>
                </a:solidFill>
                <a:latin typeface="Gill Sans MT" panose="020B0502020104020203" pitchFamily="34" charset="0"/>
              </a:rPr>
              <a:t>La obra parte </a:t>
            </a:r>
            <a:r>
              <a:rPr lang="es-PE" dirty="0">
                <a:solidFill>
                  <a:srgbClr val="343246"/>
                </a:solidFill>
                <a:latin typeface="Gill Sans MT" panose="020B0502020104020203" pitchFamily="34" charset="0"/>
              </a:rPr>
              <a:t>de una sátira de los libros de </a:t>
            </a:r>
            <a:r>
              <a:rPr lang="es-PE" dirty="0" smtClean="0">
                <a:solidFill>
                  <a:srgbClr val="343246"/>
                </a:solidFill>
                <a:latin typeface="Gill Sans MT" panose="020B0502020104020203" pitchFamily="34" charset="0"/>
              </a:rPr>
              <a:t>caballería. Cervantes </a:t>
            </a:r>
            <a:r>
              <a:rPr lang="es-PE" dirty="0">
                <a:solidFill>
                  <a:srgbClr val="343246"/>
                </a:solidFill>
                <a:latin typeface="Gill Sans MT" panose="020B0502020104020203" pitchFamily="34" charset="0"/>
              </a:rPr>
              <a:t>se embarca en una crítica social y una exploración de la naturaleza humana en la que retrata el choque entre idealismo y realidad, y en la que exhibe su dominio del diálogo a través de las conversaciones entre don Quijote y </a:t>
            </a:r>
            <a:r>
              <a:rPr lang="es-PE" dirty="0" smtClean="0">
                <a:solidFill>
                  <a:srgbClr val="343246"/>
                </a:solidFill>
                <a:latin typeface="Gill Sans MT" panose="020B0502020104020203" pitchFamily="34" charset="0"/>
              </a:rPr>
              <a:t>Sancho Panza. </a:t>
            </a:r>
            <a:endParaRPr lang="es-PE" dirty="0">
              <a:solidFill>
                <a:srgbClr val="343246"/>
              </a:solidFill>
              <a:latin typeface="Gill Sans MT" panose="020B0502020104020203" pitchFamily="34" charset="0"/>
            </a:endParaRPr>
          </a:p>
        </p:txBody>
      </p:sp>
      <p:pic>
        <p:nvPicPr>
          <p:cNvPr id="18" name="Imagen 1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630971" y="950974"/>
            <a:ext cx="4787197" cy="4136438"/>
          </a:xfrm>
          <a:prstGeom prst="rect">
            <a:avLst/>
          </a:prstGeom>
          <a:ln w="28575">
            <a:solidFill>
              <a:srgbClr val="BE810A"/>
            </a:solidFill>
          </a:ln>
        </p:spPr>
      </p:pic>
      <p:sp>
        <p:nvSpPr>
          <p:cNvPr id="19" name="CuadroTexto 18"/>
          <p:cNvSpPr txBox="1"/>
          <p:nvPr/>
        </p:nvSpPr>
        <p:spPr>
          <a:xfrm>
            <a:off x="9564648" y="5335154"/>
            <a:ext cx="2459712" cy="553998"/>
          </a:xfrm>
          <a:prstGeom prst="rect">
            <a:avLst/>
          </a:prstGeom>
          <a:noFill/>
        </p:spPr>
        <p:txBody>
          <a:bodyPr wrap="square" rtlCol="0">
            <a:spAutoFit/>
          </a:bodyPr>
          <a:lstStyle/>
          <a:p>
            <a:r>
              <a:rPr lang="es-PE" sz="1000" i="1" dirty="0"/>
              <a:t>Miguel de Cervantes, imaginando El </a:t>
            </a:r>
            <a:r>
              <a:rPr lang="es-PE" sz="1000" i="1" dirty="0" smtClean="0"/>
              <a:t>Quijote.</a:t>
            </a:r>
            <a:endParaRPr lang="es-PE" sz="1000" i="1" dirty="0"/>
          </a:p>
          <a:p>
            <a:r>
              <a:rPr lang="es-PE" sz="1000" dirty="0" smtClean="0"/>
              <a:t>Mariano de la Roca </a:t>
            </a:r>
            <a:r>
              <a:rPr lang="es-PE" sz="1000" dirty="0"/>
              <a:t>y </a:t>
            </a:r>
            <a:r>
              <a:rPr lang="es-PE" sz="1000" dirty="0" smtClean="0"/>
              <a:t>Delgado</a:t>
            </a:r>
            <a:r>
              <a:rPr lang="es-PE" sz="1000" dirty="0"/>
              <a:t>, </a:t>
            </a:r>
            <a:r>
              <a:rPr lang="es-PE" sz="1000" dirty="0" smtClean="0"/>
              <a:t>1858.</a:t>
            </a:r>
          </a:p>
          <a:p>
            <a:r>
              <a:rPr lang="es-PE" sz="1000" dirty="0" smtClean="0"/>
              <a:t>Museo </a:t>
            </a:r>
            <a:r>
              <a:rPr lang="es-PE" sz="1000" dirty="0"/>
              <a:t>del </a:t>
            </a:r>
            <a:r>
              <a:rPr lang="es-PE" sz="1000" dirty="0" smtClean="0"/>
              <a:t>Prado.</a:t>
            </a:r>
            <a:endParaRPr lang="es-PE" sz="1000" dirty="0"/>
          </a:p>
        </p:txBody>
      </p:sp>
    </p:spTree>
    <p:extLst>
      <p:ext uri="{BB962C8B-B14F-4D97-AF65-F5344CB8AC3E}">
        <p14:creationId xmlns:p14="http://schemas.microsoft.com/office/powerpoint/2010/main" val="4075132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06D14846-FBB1-4636-83C6-F70520C676DE}"/>
              </a:ext>
            </a:extLst>
          </p:cNvPr>
          <p:cNvSpPr/>
          <p:nvPr/>
        </p:nvSpPr>
        <p:spPr>
          <a:xfrm>
            <a:off x="0" y="3448"/>
            <a:ext cx="12192000" cy="6854552"/>
          </a:xfrm>
          <a:prstGeom prst="rect">
            <a:avLst/>
          </a:prstGeom>
          <a:solidFill>
            <a:srgbClr val="EF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2" name="Grupo 1">
            <a:extLst>
              <a:ext uri="{FF2B5EF4-FFF2-40B4-BE49-F238E27FC236}">
                <a16:creationId xmlns:a16="http://schemas.microsoft.com/office/drawing/2014/main" id="{4C7B4BF4-7EDC-4858-B128-DFFE3D1E8500}"/>
              </a:ext>
            </a:extLst>
          </p:cNvPr>
          <p:cNvGrpSpPr/>
          <p:nvPr/>
        </p:nvGrpSpPr>
        <p:grpSpPr>
          <a:xfrm>
            <a:off x="10001913" y="6017519"/>
            <a:ext cx="1873444" cy="696515"/>
            <a:chOff x="10001913" y="6030399"/>
            <a:chExt cx="1873444" cy="696515"/>
          </a:xfrm>
        </p:grpSpPr>
        <p:pic>
          <p:nvPicPr>
            <p:cNvPr id="15" name="Imagen 14">
              <a:extLst>
                <a:ext uri="{FF2B5EF4-FFF2-40B4-BE49-F238E27FC236}">
                  <a16:creationId xmlns:a16="http://schemas.microsoft.com/office/drawing/2014/main" id="{C354DFCB-3807-4932-83B7-0F71E0C01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913" y="6149774"/>
              <a:ext cx="1117864" cy="469503"/>
            </a:xfrm>
            <a:prstGeom prst="rect">
              <a:avLst/>
            </a:prstGeom>
          </p:spPr>
        </p:pic>
        <p:pic>
          <p:nvPicPr>
            <p:cNvPr id="16" name="Imagen 15">
              <a:extLst>
                <a:ext uri="{FF2B5EF4-FFF2-40B4-BE49-F238E27FC236}">
                  <a16:creationId xmlns:a16="http://schemas.microsoft.com/office/drawing/2014/main" id="{15249E79-43A4-41F1-9EDB-C5647B1EDDE2}"/>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1253931" y="6030399"/>
              <a:ext cx="621426" cy="696515"/>
            </a:xfrm>
            <a:prstGeom prst="rect">
              <a:avLst/>
            </a:prstGeom>
          </p:spPr>
        </p:pic>
        <p:cxnSp>
          <p:nvCxnSpPr>
            <p:cNvPr id="17" name="Conector recto 16">
              <a:extLst>
                <a:ext uri="{FF2B5EF4-FFF2-40B4-BE49-F238E27FC236}">
                  <a16:creationId xmlns:a16="http://schemas.microsoft.com/office/drawing/2014/main" id="{DD58B9D6-1709-43A8-A7B0-6909122E7C70}"/>
                </a:ext>
              </a:extLst>
            </p:cNvPr>
            <p:cNvCxnSpPr>
              <a:cxnSpLocks/>
            </p:cNvCxnSpPr>
            <p:nvPr/>
          </p:nvCxnSpPr>
          <p:spPr>
            <a:xfrm>
              <a:off x="11253931" y="6075923"/>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Grupo 21">
            <a:extLst>
              <a:ext uri="{FF2B5EF4-FFF2-40B4-BE49-F238E27FC236}">
                <a16:creationId xmlns:a16="http://schemas.microsoft.com/office/drawing/2014/main" id="{60B51CB5-D36F-4981-B449-AF603813A7CB}"/>
              </a:ext>
            </a:extLst>
          </p:cNvPr>
          <p:cNvGrpSpPr/>
          <p:nvPr/>
        </p:nvGrpSpPr>
        <p:grpSpPr>
          <a:xfrm>
            <a:off x="0" y="6328125"/>
            <a:ext cx="9758149" cy="114338"/>
            <a:chOff x="0" y="0"/>
            <a:chExt cx="12192000" cy="1122363"/>
          </a:xfrm>
        </p:grpSpPr>
        <p:pic>
          <p:nvPicPr>
            <p:cNvPr id="39" name="Imagen 38">
              <a:extLst>
                <a:ext uri="{FF2B5EF4-FFF2-40B4-BE49-F238E27FC236}">
                  <a16:creationId xmlns:a16="http://schemas.microsoft.com/office/drawing/2014/main" id="{4F9FED94-1D4E-4E69-A03F-062B739CFBD5}"/>
                </a:ext>
              </a:extLst>
            </p:cNvPr>
            <p:cNvPicPr>
              <a:picLocks noChangeAspect="1"/>
            </p:cNvPicPr>
            <p:nvPr/>
          </p:nvPicPr>
          <p:blipFill rotWithShape="1">
            <a:blip r:embed="rId5"/>
            <a:srcRect l="1" t="9777" r="57516" b="73880"/>
            <a:stretch/>
          </p:blipFill>
          <p:spPr>
            <a:xfrm>
              <a:off x="0" y="2067"/>
              <a:ext cx="5179454" cy="1120296"/>
            </a:xfrm>
            <a:prstGeom prst="rect">
              <a:avLst/>
            </a:prstGeom>
          </p:spPr>
        </p:pic>
        <p:pic>
          <p:nvPicPr>
            <p:cNvPr id="40" name="Imagen 39">
              <a:extLst>
                <a:ext uri="{FF2B5EF4-FFF2-40B4-BE49-F238E27FC236}">
                  <a16:creationId xmlns:a16="http://schemas.microsoft.com/office/drawing/2014/main" id="{DB3D5344-F70B-4E43-88DC-39A95C548A54}"/>
                </a:ext>
              </a:extLst>
            </p:cNvPr>
            <p:cNvPicPr>
              <a:picLocks noChangeAspect="1"/>
            </p:cNvPicPr>
            <p:nvPr/>
          </p:nvPicPr>
          <p:blipFill rotWithShape="1">
            <a:blip r:embed="rId5"/>
            <a:srcRect l="1" t="9777" r="57516" b="73880"/>
            <a:stretch/>
          </p:blipFill>
          <p:spPr>
            <a:xfrm>
              <a:off x="5179454" y="2067"/>
              <a:ext cx="5179454" cy="1120296"/>
            </a:xfrm>
            <a:prstGeom prst="rect">
              <a:avLst/>
            </a:prstGeom>
          </p:spPr>
        </p:pic>
        <p:pic>
          <p:nvPicPr>
            <p:cNvPr id="41" name="Imagen 40">
              <a:extLst>
                <a:ext uri="{FF2B5EF4-FFF2-40B4-BE49-F238E27FC236}">
                  <a16:creationId xmlns:a16="http://schemas.microsoft.com/office/drawing/2014/main" id="{AB98CD7A-781C-461B-832F-870211CD40EF}"/>
                </a:ext>
              </a:extLst>
            </p:cNvPr>
            <p:cNvPicPr>
              <a:picLocks noChangeAspect="1"/>
            </p:cNvPicPr>
            <p:nvPr/>
          </p:nvPicPr>
          <p:blipFill rotWithShape="1">
            <a:blip r:embed="rId5"/>
            <a:srcRect l="1" t="9777" r="84964" b="73880"/>
            <a:stretch/>
          </p:blipFill>
          <p:spPr>
            <a:xfrm>
              <a:off x="10358908" y="0"/>
              <a:ext cx="1833092" cy="1120296"/>
            </a:xfrm>
            <a:prstGeom prst="rect">
              <a:avLst/>
            </a:prstGeom>
          </p:spPr>
        </p:pic>
      </p:grpSp>
      <p:sp>
        <p:nvSpPr>
          <p:cNvPr id="12" name="Subtítulo 2">
            <a:extLst>
              <a:ext uri="{FF2B5EF4-FFF2-40B4-BE49-F238E27FC236}">
                <a16:creationId xmlns:a16="http://schemas.microsoft.com/office/drawing/2014/main" id="{2EFB2F24-274C-49A9-A8E9-1E6F616ED1E4}"/>
              </a:ext>
            </a:extLst>
          </p:cNvPr>
          <p:cNvSpPr txBox="1">
            <a:spLocks/>
          </p:cNvSpPr>
          <p:nvPr/>
        </p:nvSpPr>
        <p:spPr>
          <a:xfrm>
            <a:off x="6585673" y="1826371"/>
            <a:ext cx="4534104" cy="28736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PE" sz="2200" dirty="0" smtClean="0">
                <a:solidFill>
                  <a:srgbClr val="343246"/>
                </a:solidFill>
                <a:latin typeface="Gill Sans MT" panose="020B0502020104020203" pitchFamily="34" charset="0"/>
              </a:rPr>
              <a:t>Cervantes tenía 57 años cuando apareció la primera parte del Quijote. El público acogió la novela con interés, y en seguida se sucedieron seis ediciones, en el mismo año de 1605, impresas por Juan de la Cuesta y editada por el librero Francisco de Robles. En 1612, se tradujo al inglés, y, al francés, en 1614.</a:t>
            </a:r>
            <a:endParaRPr lang="es-PE" sz="2200" dirty="0">
              <a:solidFill>
                <a:srgbClr val="343246"/>
              </a:solidFill>
              <a:latin typeface="Gill Sans MT" panose="020B0502020104020203" pitchFamily="34" charset="0"/>
            </a:endParaRPr>
          </a:p>
        </p:txBody>
      </p:sp>
      <p:grpSp>
        <p:nvGrpSpPr>
          <p:cNvPr id="9" name="Grupo 8"/>
          <p:cNvGrpSpPr/>
          <p:nvPr/>
        </p:nvGrpSpPr>
        <p:grpSpPr>
          <a:xfrm>
            <a:off x="250157" y="914008"/>
            <a:ext cx="6085360" cy="4503769"/>
            <a:chOff x="175564" y="907015"/>
            <a:chExt cx="6085360" cy="4503769"/>
          </a:xfrm>
        </p:grpSpPr>
        <p:pic>
          <p:nvPicPr>
            <p:cNvPr id="3" name="Imagen 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92954" y="2931889"/>
              <a:ext cx="2967970" cy="2478895"/>
            </a:xfrm>
            <a:prstGeom prst="rect">
              <a:avLst/>
            </a:prstGeom>
            <a:ln w="28575">
              <a:solidFill>
                <a:srgbClr val="BE810A"/>
              </a:solidFill>
            </a:ln>
          </p:spPr>
        </p:pic>
        <p:pic>
          <p:nvPicPr>
            <p:cNvPr id="5" name="Imagen 4"/>
            <p:cNvPicPr>
              <a:picLocks noChangeAspect="1"/>
            </p:cNvPicPr>
            <p:nvPr/>
          </p:nvPicPr>
          <p:blipFill rotWithShape="1">
            <a:blip r:embed="rId7">
              <a:extLst>
                <a:ext uri="{28A0092B-C50C-407E-A947-70E740481C1C}">
                  <a14:useLocalDpi xmlns:a14="http://schemas.microsoft.com/office/drawing/2010/main" val="0"/>
                </a:ext>
              </a:extLst>
            </a:blip>
            <a:srcRect l="6089" r="3244" b="7572"/>
            <a:stretch/>
          </p:blipFill>
          <p:spPr>
            <a:xfrm>
              <a:off x="1734259" y="1826371"/>
              <a:ext cx="2967970" cy="2478895"/>
            </a:xfrm>
            <a:prstGeom prst="rect">
              <a:avLst/>
            </a:prstGeom>
            <a:ln w="28575">
              <a:solidFill>
                <a:srgbClr val="BE810A"/>
              </a:solidFill>
            </a:ln>
          </p:spPr>
        </p:pic>
        <p:pic>
          <p:nvPicPr>
            <p:cNvPr id="4" name="Imagen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564" y="907015"/>
              <a:ext cx="2963040" cy="2478895"/>
            </a:xfrm>
            <a:prstGeom prst="rect">
              <a:avLst/>
            </a:prstGeom>
            <a:ln w="28575">
              <a:solidFill>
                <a:srgbClr val="BE810A"/>
              </a:solidFill>
            </a:ln>
          </p:spPr>
        </p:pic>
      </p:grpSp>
      <p:sp>
        <p:nvSpPr>
          <p:cNvPr id="21" name="CuadroTexto 20"/>
          <p:cNvSpPr txBox="1"/>
          <p:nvPr/>
        </p:nvSpPr>
        <p:spPr>
          <a:xfrm>
            <a:off x="2617" y="5617409"/>
            <a:ext cx="2429687" cy="246221"/>
          </a:xfrm>
          <a:prstGeom prst="rect">
            <a:avLst/>
          </a:prstGeom>
          <a:noFill/>
        </p:spPr>
        <p:txBody>
          <a:bodyPr wrap="square" rtlCol="0">
            <a:spAutoFit/>
          </a:bodyPr>
          <a:lstStyle/>
          <a:p>
            <a:r>
              <a:rPr lang="es-PE" sz="1000" dirty="0" smtClean="0"/>
              <a:t>Créditos: Wikipedia / Biblioteca </a:t>
            </a:r>
            <a:r>
              <a:rPr lang="es-PE" sz="1000" dirty="0" err="1" smtClean="0"/>
              <a:t>Bodeliana</a:t>
            </a:r>
            <a:r>
              <a:rPr lang="es-PE" sz="1000" dirty="0" smtClean="0"/>
              <a:t>.</a:t>
            </a:r>
            <a:endParaRPr lang="es-PE" sz="1000" dirty="0"/>
          </a:p>
        </p:txBody>
      </p:sp>
    </p:spTree>
    <p:extLst>
      <p:ext uri="{BB962C8B-B14F-4D97-AF65-F5344CB8AC3E}">
        <p14:creationId xmlns:p14="http://schemas.microsoft.com/office/powerpoint/2010/main" val="2774433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10217-1CAB-45FA-818F-FDACD3A2800B}"/>
              </a:ext>
            </a:extLst>
          </p:cNvPr>
          <p:cNvSpPr>
            <a:spLocks noGrp="1"/>
          </p:cNvSpPr>
          <p:nvPr>
            <p:ph type="ctrTitle"/>
          </p:nvPr>
        </p:nvSpPr>
        <p:spPr/>
        <p:txBody>
          <a:bodyPr/>
          <a:lstStyle/>
          <a:p>
            <a:endParaRPr lang="es-PE" dirty="0"/>
          </a:p>
        </p:txBody>
      </p:sp>
      <p:sp>
        <p:nvSpPr>
          <p:cNvPr id="3" name="Subtítulo 2">
            <a:extLst>
              <a:ext uri="{FF2B5EF4-FFF2-40B4-BE49-F238E27FC236}">
                <a16:creationId xmlns:a16="http://schemas.microsoft.com/office/drawing/2014/main" id="{01A57767-3A86-420F-8120-2A05286B0C00}"/>
              </a:ext>
            </a:extLst>
          </p:cNvPr>
          <p:cNvSpPr>
            <a:spLocks noGrp="1"/>
          </p:cNvSpPr>
          <p:nvPr>
            <p:ph type="subTitle" idx="1"/>
          </p:nvPr>
        </p:nvSpPr>
        <p:spPr/>
        <p:txBody>
          <a:bodyPr/>
          <a:lstStyle/>
          <a:p>
            <a:endParaRPr lang="es-PE"/>
          </a:p>
        </p:txBody>
      </p:sp>
      <p:sp>
        <p:nvSpPr>
          <p:cNvPr id="4" name="Rectángulo 3">
            <a:extLst>
              <a:ext uri="{FF2B5EF4-FFF2-40B4-BE49-F238E27FC236}">
                <a16:creationId xmlns:a16="http://schemas.microsoft.com/office/drawing/2014/main" id="{967410AE-7DD2-4B15-A8F7-A0321FA1CBCE}"/>
              </a:ext>
            </a:extLst>
          </p:cNvPr>
          <p:cNvSpPr/>
          <p:nvPr/>
        </p:nvSpPr>
        <p:spPr>
          <a:xfrm>
            <a:off x="0" y="3448"/>
            <a:ext cx="12192000" cy="6854552"/>
          </a:xfrm>
          <a:prstGeom prst="rect">
            <a:avLst/>
          </a:prstGeom>
          <a:solidFill>
            <a:srgbClr val="BE8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3" name="Grupo 12">
            <a:extLst>
              <a:ext uri="{FF2B5EF4-FFF2-40B4-BE49-F238E27FC236}">
                <a16:creationId xmlns:a16="http://schemas.microsoft.com/office/drawing/2014/main" id="{8A3E4092-E69E-481E-9909-1F389554E259}"/>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81674A2F-8CD8-438C-A327-7900851C647B}"/>
                </a:ext>
              </a:extLst>
            </p:cNvPr>
            <p:cNvCxnSpPr>
              <a:cxnSpLocks/>
            </p:cNvCxnSpPr>
            <p:nvPr/>
          </p:nvCxnSpPr>
          <p:spPr>
            <a:xfrm>
              <a:off x="11253931" y="6031422"/>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518DB3E6-84E4-4CB7-9AA9-3F310BFF3B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0" name="Imagen 9">
              <a:extLst>
                <a:ext uri="{FF2B5EF4-FFF2-40B4-BE49-F238E27FC236}">
                  <a16:creationId xmlns:a16="http://schemas.microsoft.com/office/drawing/2014/main" id="{A7F633B9-8C5C-418C-8F3B-103D300C5B53}"/>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11" name="Título 1">
            <a:extLst>
              <a:ext uri="{FF2B5EF4-FFF2-40B4-BE49-F238E27FC236}">
                <a16:creationId xmlns:a16="http://schemas.microsoft.com/office/drawing/2014/main" id="{008DE3A8-1F8A-4A73-8BD0-DDF677342F35}"/>
              </a:ext>
            </a:extLst>
          </p:cNvPr>
          <p:cNvSpPr txBox="1">
            <a:spLocks/>
          </p:cNvSpPr>
          <p:nvPr/>
        </p:nvSpPr>
        <p:spPr>
          <a:xfrm>
            <a:off x="368120" y="2804387"/>
            <a:ext cx="6922395" cy="90315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dirty="0" smtClean="0">
                <a:solidFill>
                  <a:schemeClr val="bg1"/>
                </a:solidFill>
                <a:latin typeface="huamanpoma" panose="02000500000000000000" pitchFamily="2" charset="0"/>
              </a:rPr>
              <a:t>SEGUNDA PARTE DEL QUIJOTE</a:t>
            </a:r>
            <a:endParaRPr lang="es-PE" dirty="0">
              <a:solidFill>
                <a:schemeClr val="bg1"/>
              </a:solidFill>
              <a:latin typeface="huamanpoma" panose="02000500000000000000" pitchFamily="2" charset="0"/>
            </a:endParaRPr>
          </a:p>
        </p:txBody>
      </p:sp>
    </p:spTree>
    <p:extLst>
      <p:ext uri="{BB962C8B-B14F-4D97-AF65-F5344CB8AC3E}">
        <p14:creationId xmlns:p14="http://schemas.microsoft.com/office/powerpoint/2010/main" val="2705431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1091</TotalTime>
  <Words>993</Words>
  <Application>Microsoft Office PowerPoint</Application>
  <PresentationFormat>Panorámica</PresentationFormat>
  <Paragraphs>48</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Calibri Light</vt:lpstr>
      <vt:lpstr>Gill Sans MT</vt:lpstr>
      <vt:lpstr>huamanpoma</vt:lpstr>
      <vt:lpstr>Tema de Office</vt:lpstr>
      <vt:lpstr>EL INGENIOSO HIDALGO DON QUIJOTE DE LA MANCHA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Omar Taupier</dc:creator>
  <cp:lastModifiedBy>DAPHNE LUZMILA CORNEJO RETAMOZO</cp:lastModifiedBy>
  <cp:revision>67</cp:revision>
  <dcterms:created xsi:type="dcterms:W3CDTF">2019-03-28T19:39:40Z</dcterms:created>
  <dcterms:modified xsi:type="dcterms:W3CDTF">2019-08-27T16:01:28Z</dcterms:modified>
</cp:coreProperties>
</file>